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84" r:id="rId4"/>
    <p:sldMasterId id="2147483706" r:id="rId5"/>
  </p:sldMasterIdLst>
  <p:notesMasterIdLst>
    <p:notesMasterId r:id="rId132"/>
  </p:notesMasterIdLst>
  <p:handoutMasterIdLst>
    <p:handoutMasterId r:id="rId133"/>
  </p:handoutMasterIdLst>
  <p:sldIdLst>
    <p:sldId id="518" r:id="rId6"/>
    <p:sldId id="613" r:id="rId7"/>
    <p:sldId id="637" r:id="rId8"/>
    <p:sldId id="256" r:id="rId9"/>
    <p:sldId id="640" r:id="rId10"/>
    <p:sldId id="501" r:id="rId11"/>
    <p:sldId id="641" r:id="rId12"/>
    <p:sldId id="514" r:id="rId13"/>
    <p:sldId id="643" r:id="rId14"/>
    <p:sldId id="592" r:id="rId15"/>
    <p:sldId id="612" r:id="rId16"/>
    <p:sldId id="614" r:id="rId17"/>
    <p:sldId id="524" r:id="rId18"/>
    <p:sldId id="343" r:id="rId19"/>
    <p:sldId id="257" r:id="rId20"/>
    <p:sldId id="526" r:id="rId21"/>
    <p:sldId id="538" r:id="rId22"/>
    <p:sldId id="527" r:id="rId23"/>
    <p:sldId id="532" r:id="rId24"/>
    <p:sldId id="529" r:id="rId25"/>
    <p:sldId id="531" r:id="rId26"/>
    <p:sldId id="530" r:id="rId27"/>
    <p:sldId id="533" r:id="rId28"/>
    <p:sldId id="558" r:id="rId29"/>
    <p:sldId id="368" r:id="rId30"/>
    <p:sldId id="536" r:id="rId31"/>
    <p:sldId id="366" r:id="rId32"/>
    <p:sldId id="369" r:id="rId33"/>
    <p:sldId id="434" r:id="rId34"/>
    <p:sldId id="597" r:id="rId35"/>
    <p:sldId id="559" r:id="rId36"/>
    <p:sldId id="429" r:id="rId37"/>
    <p:sldId id="563" r:id="rId38"/>
    <p:sldId id="431" r:id="rId39"/>
    <p:sldId id="437" r:id="rId40"/>
    <p:sldId id="564" r:id="rId41"/>
    <p:sldId id="565" r:id="rId42"/>
    <p:sldId id="562" r:id="rId43"/>
    <p:sldId id="617" r:id="rId44"/>
    <p:sldId id="618" r:id="rId45"/>
    <p:sldId id="567" r:id="rId46"/>
    <p:sldId id="539" r:id="rId47"/>
    <p:sldId id="540" r:id="rId48"/>
    <p:sldId id="593" r:id="rId49"/>
    <p:sldId id="598" r:id="rId50"/>
    <p:sldId id="600" r:id="rId51"/>
    <p:sldId id="601" r:id="rId52"/>
    <p:sldId id="602" r:id="rId53"/>
    <p:sldId id="604" r:id="rId54"/>
    <p:sldId id="605" r:id="rId55"/>
    <p:sldId id="615" r:id="rId56"/>
    <p:sldId id="616" r:id="rId57"/>
    <p:sldId id="606" r:id="rId58"/>
    <p:sldId id="608" r:id="rId59"/>
    <p:sldId id="610" r:id="rId60"/>
    <p:sldId id="611" r:id="rId61"/>
    <p:sldId id="619" r:id="rId62"/>
    <p:sldId id="566" r:id="rId63"/>
    <p:sldId id="544" r:id="rId64"/>
    <p:sldId id="541" r:id="rId65"/>
    <p:sldId id="547" r:id="rId66"/>
    <p:sldId id="570" r:id="rId67"/>
    <p:sldId id="571" r:id="rId68"/>
    <p:sldId id="548" r:id="rId69"/>
    <p:sldId id="549" r:id="rId70"/>
    <p:sldId id="542" r:id="rId71"/>
    <p:sldId id="572" r:id="rId72"/>
    <p:sldId id="546" r:id="rId73"/>
    <p:sldId id="543" r:id="rId74"/>
    <p:sldId id="545" r:id="rId75"/>
    <p:sldId id="550" r:id="rId76"/>
    <p:sldId id="551" r:id="rId77"/>
    <p:sldId id="553" r:id="rId78"/>
    <p:sldId id="655" r:id="rId79"/>
    <p:sldId id="657" r:id="rId80"/>
    <p:sldId id="658" r:id="rId81"/>
    <p:sldId id="656" r:id="rId82"/>
    <p:sldId id="661" r:id="rId83"/>
    <p:sldId id="659" r:id="rId84"/>
    <p:sldId id="660" r:id="rId85"/>
    <p:sldId id="621" r:id="rId86"/>
    <p:sldId id="653" r:id="rId87"/>
    <p:sldId id="622" r:id="rId88"/>
    <p:sldId id="595" r:id="rId89"/>
    <p:sldId id="624" r:id="rId90"/>
    <p:sldId id="625" r:id="rId91"/>
    <p:sldId id="552" r:id="rId92"/>
    <p:sldId id="628" r:id="rId93"/>
    <p:sldId id="629" r:id="rId94"/>
    <p:sldId id="632" r:id="rId95"/>
    <p:sldId id="648" r:id="rId96"/>
    <p:sldId id="647" r:id="rId97"/>
    <p:sldId id="645" r:id="rId98"/>
    <p:sldId id="633" r:id="rId99"/>
    <p:sldId id="649" r:id="rId100"/>
    <p:sldId id="650" r:id="rId101"/>
    <p:sldId id="651" r:id="rId102"/>
    <p:sldId id="652" r:id="rId103"/>
    <p:sldId id="626" r:id="rId104"/>
    <p:sldId id="554" r:id="rId105"/>
    <p:sldId id="557" r:id="rId106"/>
    <p:sldId id="556" r:id="rId107"/>
    <p:sldId id="573" r:id="rId108"/>
    <p:sldId id="623" r:id="rId109"/>
    <p:sldId id="574" r:id="rId110"/>
    <p:sldId id="575" r:id="rId111"/>
    <p:sldId id="576" r:id="rId112"/>
    <p:sldId id="577" r:id="rId113"/>
    <p:sldId id="578" r:id="rId114"/>
    <p:sldId id="579" r:id="rId115"/>
    <p:sldId id="580" r:id="rId116"/>
    <p:sldId id="581" r:id="rId117"/>
    <p:sldId id="582" r:id="rId118"/>
    <p:sldId id="583" r:id="rId119"/>
    <p:sldId id="584" r:id="rId120"/>
    <p:sldId id="586" r:id="rId121"/>
    <p:sldId id="585" r:id="rId122"/>
    <p:sldId id="587" r:id="rId123"/>
    <p:sldId id="588" r:id="rId124"/>
    <p:sldId id="594" r:id="rId125"/>
    <p:sldId id="662" r:id="rId126"/>
    <p:sldId id="644" r:id="rId127"/>
    <p:sldId id="589" r:id="rId128"/>
    <p:sldId id="590" r:id="rId129"/>
    <p:sldId id="654" r:id="rId130"/>
    <p:sldId id="664" r:id="rId1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01449"/>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078A1D6-8260-4B94-80BF-911B84E5CCA8}" v="920" dt="2023-09-23T03:57:38.43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3725" autoAdjust="0"/>
  </p:normalViewPr>
  <p:slideViewPr>
    <p:cSldViewPr snapToGrid="0">
      <p:cViewPr varScale="1">
        <p:scale>
          <a:sx n="53" d="100"/>
          <a:sy n="53" d="100"/>
        </p:scale>
        <p:origin x="1170" y="60"/>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notesViewPr>
    <p:cSldViewPr snapToGrid="0">
      <p:cViewPr varScale="1">
        <p:scale>
          <a:sx n="48" d="100"/>
          <a:sy n="48" d="100"/>
        </p:scale>
        <p:origin x="1836" y="48"/>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63" Type="http://schemas.openxmlformats.org/officeDocument/2006/relationships/slide" Target="slides/slide58.xml"/><Relationship Id="rId84" Type="http://schemas.openxmlformats.org/officeDocument/2006/relationships/slide" Target="slides/slide79.xml"/><Relationship Id="rId138" Type="http://schemas.microsoft.com/office/2015/10/relationships/revisionInfo" Target="revisionInfo.xml"/><Relationship Id="rId16" Type="http://schemas.openxmlformats.org/officeDocument/2006/relationships/slide" Target="slides/slide11.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slide" Target="slides/slide118.xml"/><Relationship Id="rId128" Type="http://schemas.openxmlformats.org/officeDocument/2006/relationships/slide" Target="slides/slide123.xml"/><Relationship Id="rId5" Type="http://schemas.openxmlformats.org/officeDocument/2006/relationships/slideMaster" Target="slideMasters/slideMaster2.xml"/><Relationship Id="rId90" Type="http://schemas.openxmlformats.org/officeDocument/2006/relationships/slide" Target="slides/slide85.xml"/><Relationship Id="rId95" Type="http://schemas.openxmlformats.org/officeDocument/2006/relationships/slide" Target="slides/slide9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113" Type="http://schemas.openxmlformats.org/officeDocument/2006/relationships/slide" Target="slides/slide108.xml"/><Relationship Id="rId118" Type="http://schemas.openxmlformats.org/officeDocument/2006/relationships/slide" Target="slides/slide113.xml"/><Relationship Id="rId134" Type="http://schemas.openxmlformats.org/officeDocument/2006/relationships/presProps" Target="presProps.xml"/><Relationship Id="rId80" Type="http://schemas.openxmlformats.org/officeDocument/2006/relationships/slide" Target="slides/slide75.xml"/><Relationship Id="rId85" Type="http://schemas.openxmlformats.org/officeDocument/2006/relationships/slide" Target="slides/slide80.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08" Type="http://schemas.openxmlformats.org/officeDocument/2006/relationships/slide" Target="slides/slide103.xml"/><Relationship Id="rId124" Type="http://schemas.openxmlformats.org/officeDocument/2006/relationships/slide" Target="slides/slide119.xml"/><Relationship Id="rId129" Type="http://schemas.openxmlformats.org/officeDocument/2006/relationships/slide" Target="slides/slide124.xml"/><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slide" Target="slides/slide91.xml"/><Relationship Id="rId1" Type="http://schemas.openxmlformats.org/officeDocument/2006/relationships/customXml" Target="../customXml/item1.xml"/><Relationship Id="rId6" Type="http://schemas.openxmlformats.org/officeDocument/2006/relationships/slide" Target="slides/slide1.xml"/><Relationship Id="rId23" Type="http://schemas.openxmlformats.org/officeDocument/2006/relationships/slide" Target="slides/slide18.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slide" Target="slides/slide109.xml"/><Relationship Id="rId119" Type="http://schemas.openxmlformats.org/officeDocument/2006/relationships/slide" Target="slides/slide114.xml"/><Relationship Id="rId44" Type="http://schemas.openxmlformats.org/officeDocument/2006/relationships/slide" Target="slides/slide39.xml"/><Relationship Id="rId60" Type="http://schemas.openxmlformats.org/officeDocument/2006/relationships/slide" Target="slides/slide55.xml"/><Relationship Id="rId65" Type="http://schemas.openxmlformats.org/officeDocument/2006/relationships/slide" Target="slides/slide60.xml"/><Relationship Id="rId81" Type="http://schemas.openxmlformats.org/officeDocument/2006/relationships/slide" Target="slides/slide76.xml"/><Relationship Id="rId86" Type="http://schemas.openxmlformats.org/officeDocument/2006/relationships/slide" Target="slides/slide81.xml"/><Relationship Id="rId130" Type="http://schemas.openxmlformats.org/officeDocument/2006/relationships/slide" Target="slides/slide125.xml"/><Relationship Id="rId135" Type="http://schemas.openxmlformats.org/officeDocument/2006/relationships/viewProps" Target="viewProps.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slide" Target="slides/slide115.xml"/><Relationship Id="rId125" Type="http://schemas.openxmlformats.org/officeDocument/2006/relationships/slide" Target="slides/slide120.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 Id="rId131" Type="http://schemas.openxmlformats.org/officeDocument/2006/relationships/slide" Target="slides/slide126.xml"/><Relationship Id="rId136" Type="http://schemas.openxmlformats.org/officeDocument/2006/relationships/theme" Target="theme/theme1.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26" Type="http://schemas.openxmlformats.org/officeDocument/2006/relationships/slide" Target="slides/slide12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slide" Target="slides/slide116.xml"/><Relationship Id="rId3" Type="http://schemas.openxmlformats.org/officeDocument/2006/relationships/customXml" Target="../customXml/item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slide" Target="slides/slide111.xml"/><Relationship Id="rId137" Type="http://schemas.openxmlformats.org/officeDocument/2006/relationships/tableStyles" Target="tableStyles.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slide" Target="slides/slide106.xml"/><Relationship Id="rId132" Type="http://schemas.openxmlformats.org/officeDocument/2006/relationships/notesMaster" Target="notesMasters/notesMaster1.xml"/><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106" Type="http://schemas.openxmlformats.org/officeDocument/2006/relationships/slide" Target="slides/slide101.xml"/><Relationship Id="rId127" Type="http://schemas.openxmlformats.org/officeDocument/2006/relationships/slide" Target="slides/slide122.xml"/><Relationship Id="rId10" Type="http://schemas.openxmlformats.org/officeDocument/2006/relationships/slide" Target="slides/slide5.xml"/><Relationship Id="rId31" Type="http://schemas.openxmlformats.org/officeDocument/2006/relationships/slide" Target="slides/slide26.xml"/><Relationship Id="rId52" Type="http://schemas.openxmlformats.org/officeDocument/2006/relationships/slide" Target="slides/slide47.xml"/><Relationship Id="rId73" Type="http://schemas.openxmlformats.org/officeDocument/2006/relationships/slide" Target="slides/slide68.xml"/><Relationship Id="rId78" Type="http://schemas.openxmlformats.org/officeDocument/2006/relationships/slide" Target="slides/slide73.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slide" Target="slides/slide117.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47" Type="http://schemas.openxmlformats.org/officeDocument/2006/relationships/slide" Target="slides/slide42.xml"/><Relationship Id="rId68" Type="http://schemas.openxmlformats.org/officeDocument/2006/relationships/slide" Target="slides/slide63.xml"/><Relationship Id="rId89" Type="http://schemas.openxmlformats.org/officeDocument/2006/relationships/slide" Target="slides/slide84.xml"/><Relationship Id="rId112" Type="http://schemas.openxmlformats.org/officeDocument/2006/relationships/slide" Target="slides/slide107.xml"/><Relationship Id="rId133" Type="http://schemas.openxmlformats.org/officeDocument/2006/relationships/handoutMaster" Target="handoutMasters/handout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31646BE-0B35-4851-AAFF-569C009D3EB9}"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6361128B-51D1-4CE6-AE48-91226BD9CCFC}">
      <dgm:prSet/>
      <dgm:spPr/>
      <dgm:t>
        <a:bodyPr/>
        <a:lstStyle/>
        <a:p>
          <a:pPr algn="ctr"/>
          <a:r>
            <a:rPr lang="en-US" dirty="0"/>
            <a:t>Cholesterol</a:t>
          </a:r>
        </a:p>
      </dgm:t>
    </dgm:pt>
    <dgm:pt modelId="{10B2E5ED-BE55-4AF6-9A64-69C4B4A9AF14}" type="parTrans" cxnId="{1BDCE835-5674-49C0-A800-2368B670D1E6}">
      <dgm:prSet/>
      <dgm:spPr/>
      <dgm:t>
        <a:bodyPr/>
        <a:lstStyle/>
        <a:p>
          <a:endParaRPr lang="en-US"/>
        </a:p>
      </dgm:t>
    </dgm:pt>
    <dgm:pt modelId="{2E7D0C3B-0CB9-4594-842A-DA6D313E456F}" type="sibTrans" cxnId="{1BDCE835-5674-49C0-A800-2368B670D1E6}">
      <dgm:prSet/>
      <dgm:spPr/>
      <dgm:t>
        <a:bodyPr/>
        <a:lstStyle/>
        <a:p>
          <a:endParaRPr lang="en-US"/>
        </a:p>
      </dgm:t>
    </dgm:pt>
    <dgm:pt modelId="{6A11F12A-D7A8-4803-B667-D900342FA0CA}">
      <dgm:prSet/>
      <dgm:spPr/>
      <dgm:t>
        <a:bodyPr/>
        <a:lstStyle/>
        <a:p>
          <a:pPr algn="ctr"/>
          <a:r>
            <a:rPr lang="en-US" dirty="0"/>
            <a:t>Triglycerides</a:t>
          </a:r>
        </a:p>
      </dgm:t>
    </dgm:pt>
    <dgm:pt modelId="{18D6565B-E745-4B8C-A9D8-51A6C0217E25}" type="parTrans" cxnId="{6B4B01BC-3F4E-4ABB-9ACF-84F28E836776}">
      <dgm:prSet/>
      <dgm:spPr/>
      <dgm:t>
        <a:bodyPr/>
        <a:lstStyle/>
        <a:p>
          <a:endParaRPr lang="en-US"/>
        </a:p>
      </dgm:t>
    </dgm:pt>
    <dgm:pt modelId="{D2976C3E-983C-4C8C-8C3C-C8BF6E74873F}" type="sibTrans" cxnId="{6B4B01BC-3F4E-4ABB-9ACF-84F28E836776}">
      <dgm:prSet/>
      <dgm:spPr/>
      <dgm:t>
        <a:bodyPr/>
        <a:lstStyle/>
        <a:p>
          <a:endParaRPr lang="en-US"/>
        </a:p>
      </dgm:t>
    </dgm:pt>
    <dgm:pt modelId="{44DF6E8E-D6BA-4999-B60A-1E2D88EB0F17}">
      <dgm:prSet/>
      <dgm:spPr/>
      <dgm:t>
        <a:bodyPr/>
        <a:lstStyle/>
        <a:p>
          <a:pPr algn="ctr"/>
          <a:r>
            <a:rPr lang="en-US" dirty="0"/>
            <a:t>Low HDL </a:t>
          </a:r>
        </a:p>
      </dgm:t>
    </dgm:pt>
    <dgm:pt modelId="{BB16A4EE-8B5B-455B-AC24-4D008168838C}" type="parTrans" cxnId="{BB3797C1-226F-4CE9-858E-9E3C7B92C582}">
      <dgm:prSet/>
      <dgm:spPr/>
      <dgm:t>
        <a:bodyPr/>
        <a:lstStyle/>
        <a:p>
          <a:endParaRPr lang="en-US"/>
        </a:p>
      </dgm:t>
    </dgm:pt>
    <dgm:pt modelId="{25C23F2A-DDCC-4FF9-9E72-10FCEFF08467}" type="sibTrans" cxnId="{BB3797C1-226F-4CE9-858E-9E3C7B92C582}">
      <dgm:prSet/>
      <dgm:spPr/>
      <dgm:t>
        <a:bodyPr/>
        <a:lstStyle/>
        <a:p>
          <a:endParaRPr lang="en-US"/>
        </a:p>
      </dgm:t>
    </dgm:pt>
    <dgm:pt modelId="{DA7D5DE8-2E88-4E97-8DE2-9A9484AE5EFA}">
      <dgm:prSet/>
      <dgm:spPr/>
      <dgm:t>
        <a:bodyPr/>
        <a:lstStyle/>
        <a:p>
          <a:pPr algn="ctr"/>
          <a:r>
            <a:rPr lang="en-US" dirty="0"/>
            <a:t>High LDL</a:t>
          </a:r>
        </a:p>
      </dgm:t>
    </dgm:pt>
    <dgm:pt modelId="{F11325AE-CB6D-4DE8-8688-97E51B404196}" type="parTrans" cxnId="{BDF6892E-5296-4D6E-B6EA-646DE82E7FC8}">
      <dgm:prSet/>
      <dgm:spPr/>
      <dgm:t>
        <a:bodyPr/>
        <a:lstStyle/>
        <a:p>
          <a:endParaRPr lang="en-US"/>
        </a:p>
      </dgm:t>
    </dgm:pt>
    <dgm:pt modelId="{60CFB6E7-2DF2-4E62-9988-4C7A3FEDC875}" type="sibTrans" cxnId="{BDF6892E-5296-4D6E-B6EA-646DE82E7FC8}">
      <dgm:prSet/>
      <dgm:spPr/>
      <dgm:t>
        <a:bodyPr/>
        <a:lstStyle/>
        <a:p>
          <a:endParaRPr lang="en-US"/>
        </a:p>
      </dgm:t>
    </dgm:pt>
    <dgm:pt modelId="{E2DF6016-7086-451D-B57E-4E2C4632592C}" type="pres">
      <dgm:prSet presAssocID="{931646BE-0B35-4851-AAFF-569C009D3EB9}" presName="linear" presStyleCnt="0">
        <dgm:presLayoutVars>
          <dgm:dir/>
          <dgm:animLvl val="lvl"/>
          <dgm:resizeHandles val="exact"/>
        </dgm:presLayoutVars>
      </dgm:prSet>
      <dgm:spPr/>
    </dgm:pt>
    <dgm:pt modelId="{5F4A3591-1F76-49E2-9F78-A261A0ABA446}" type="pres">
      <dgm:prSet presAssocID="{6361128B-51D1-4CE6-AE48-91226BD9CCFC}" presName="parentLin" presStyleCnt="0"/>
      <dgm:spPr/>
    </dgm:pt>
    <dgm:pt modelId="{CA4C884F-9DB8-4C9F-B1C5-6C3817C5D92B}" type="pres">
      <dgm:prSet presAssocID="{6361128B-51D1-4CE6-AE48-91226BD9CCFC}" presName="parentLeftMargin" presStyleLbl="node1" presStyleIdx="0" presStyleCnt="4"/>
      <dgm:spPr/>
    </dgm:pt>
    <dgm:pt modelId="{C35C91C8-769A-4109-ADE1-1CA65BCE1913}" type="pres">
      <dgm:prSet presAssocID="{6361128B-51D1-4CE6-AE48-91226BD9CCFC}" presName="parentText" presStyleLbl="node1" presStyleIdx="0" presStyleCnt="4">
        <dgm:presLayoutVars>
          <dgm:chMax val="0"/>
          <dgm:bulletEnabled val="1"/>
        </dgm:presLayoutVars>
      </dgm:prSet>
      <dgm:spPr/>
    </dgm:pt>
    <dgm:pt modelId="{A914A9C4-B2EB-4864-A459-BA45A3F911D4}" type="pres">
      <dgm:prSet presAssocID="{6361128B-51D1-4CE6-AE48-91226BD9CCFC}" presName="negativeSpace" presStyleCnt="0"/>
      <dgm:spPr/>
    </dgm:pt>
    <dgm:pt modelId="{8D6BDEDA-3D86-4A32-9E40-C19E0F849B7B}" type="pres">
      <dgm:prSet presAssocID="{6361128B-51D1-4CE6-AE48-91226BD9CCFC}" presName="childText" presStyleLbl="conFgAcc1" presStyleIdx="0" presStyleCnt="4" custLinFactNeighborX="-515" custLinFactNeighborY="-49795">
        <dgm:presLayoutVars>
          <dgm:bulletEnabled val="1"/>
        </dgm:presLayoutVars>
      </dgm:prSet>
      <dgm:spPr/>
    </dgm:pt>
    <dgm:pt modelId="{B1F7442B-D0B5-4CB4-A130-AB0B5F43D1B6}" type="pres">
      <dgm:prSet presAssocID="{2E7D0C3B-0CB9-4594-842A-DA6D313E456F}" presName="spaceBetweenRectangles" presStyleCnt="0"/>
      <dgm:spPr/>
    </dgm:pt>
    <dgm:pt modelId="{F87E5D2B-14E0-4C12-AFE9-86CB395B898C}" type="pres">
      <dgm:prSet presAssocID="{6A11F12A-D7A8-4803-B667-D900342FA0CA}" presName="parentLin" presStyleCnt="0"/>
      <dgm:spPr/>
    </dgm:pt>
    <dgm:pt modelId="{626A9FD0-1114-410A-9DDA-301072CCA287}" type="pres">
      <dgm:prSet presAssocID="{6A11F12A-D7A8-4803-B667-D900342FA0CA}" presName="parentLeftMargin" presStyleLbl="node1" presStyleIdx="0" presStyleCnt="4"/>
      <dgm:spPr/>
    </dgm:pt>
    <dgm:pt modelId="{FCA8484A-1E0C-4874-AA4D-93C5BAB7C5FD}" type="pres">
      <dgm:prSet presAssocID="{6A11F12A-D7A8-4803-B667-D900342FA0CA}" presName="parentText" presStyleLbl="node1" presStyleIdx="1" presStyleCnt="4" custLinFactY="100000" custLinFactNeighborX="16386" custLinFactNeighborY="190648">
        <dgm:presLayoutVars>
          <dgm:chMax val="0"/>
          <dgm:bulletEnabled val="1"/>
        </dgm:presLayoutVars>
      </dgm:prSet>
      <dgm:spPr/>
    </dgm:pt>
    <dgm:pt modelId="{08DF7F6F-7B05-4BDA-8F7A-E906138DB224}" type="pres">
      <dgm:prSet presAssocID="{6A11F12A-D7A8-4803-B667-D900342FA0CA}" presName="negativeSpace" presStyleCnt="0"/>
      <dgm:spPr/>
    </dgm:pt>
    <dgm:pt modelId="{8FAD6459-8791-4F66-A360-2E2597CAFD71}" type="pres">
      <dgm:prSet presAssocID="{6A11F12A-D7A8-4803-B667-D900342FA0CA}" presName="childText" presStyleLbl="conFgAcc1" presStyleIdx="1" presStyleCnt="4">
        <dgm:presLayoutVars>
          <dgm:bulletEnabled val="1"/>
        </dgm:presLayoutVars>
      </dgm:prSet>
      <dgm:spPr/>
    </dgm:pt>
    <dgm:pt modelId="{59167447-A52F-43BE-8187-24C4683D8FF2}" type="pres">
      <dgm:prSet presAssocID="{D2976C3E-983C-4C8C-8C3C-C8BF6E74873F}" presName="spaceBetweenRectangles" presStyleCnt="0"/>
      <dgm:spPr/>
    </dgm:pt>
    <dgm:pt modelId="{4D696AE5-7436-4954-BB06-1F81E531A46B}" type="pres">
      <dgm:prSet presAssocID="{44DF6E8E-D6BA-4999-B60A-1E2D88EB0F17}" presName="parentLin" presStyleCnt="0"/>
      <dgm:spPr/>
    </dgm:pt>
    <dgm:pt modelId="{8F5193F6-5598-4585-B5F3-094CB2CA1787}" type="pres">
      <dgm:prSet presAssocID="{44DF6E8E-D6BA-4999-B60A-1E2D88EB0F17}" presName="parentLeftMargin" presStyleLbl="node1" presStyleIdx="1" presStyleCnt="4"/>
      <dgm:spPr/>
    </dgm:pt>
    <dgm:pt modelId="{37D32B00-3A3F-420F-A07E-18172D771EA0}" type="pres">
      <dgm:prSet presAssocID="{44DF6E8E-D6BA-4999-B60A-1E2D88EB0F17}" presName="parentText" presStyleLbl="node1" presStyleIdx="2" presStyleCnt="4">
        <dgm:presLayoutVars>
          <dgm:chMax val="0"/>
          <dgm:bulletEnabled val="1"/>
        </dgm:presLayoutVars>
      </dgm:prSet>
      <dgm:spPr/>
    </dgm:pt>
    <dgm:pt modelId="{0D1977E1-D2EF-404A-8C88-5BBD6CE735FA}" type="pres">
      <dgm:prSet presAssocID="{44DF6E8E-D6BA-4999-B60A-1E2D88EB0F17}" presName="negativeSpace" presStyleCnt="0"/>
      <dgm:spPr/>
    </dgm:pt>
    <dgm:pt modelId="{8A1880F1-A48E-495A-82A6-F3E970B7C969}" type="pres">
      <dgm:prSet presAssocID="{44DF6E8E-D6BA-4999-B60A-1E2D88EB0F17}" presName="childText" presStyleLbl="conFgAcc1" presStyleIdx="2" presStyleCnt="4">
        <dgm:presLayoutVars>
          <dgm:bulletEnabled val="1"/>
        </dgm:presLayoutVars>
      </dgm:prSet>
      <dgm:spPr/>
    </dgm:pt>
    <dgm:pt modelId="{620DDF5D-C3B7-40D6-81BA-2E91F287732E}" type="pres">
      <dgm:prSet presAssocID="{25C23F2A-DDCC-4FF9-9E72-10FCEFF08467}" presName="spaceBetweenRectangles" presStyleCnt="0"/>
      <dgm:spPr/>
    </dgm:pt>
    <dgm:pt modelId="{4B26B80C-8A27-4AAE-8238-53546AA47EC4}" type="pres">
      <dgm:prSet presAssocID="{DA7D5DE8-2E88-4E97-8DE2-9A9484AE5EFA}" presName="parentLin" presStyleCnt="0"/>
      <dgm:spPr/>
    </dgm:pt>
    <dgm:pt modelId="{4DB412CC-8481-457F-B629-DE7072837CCB}" type="pres">
      <dgm:prSet presAssocID="{DA7D5DE8-2E88-4E97-8DE2-9A9484AE5EFA}" presName="parentLeftMargin" presStyleLbl="node1" presStyleIdx="2" presStyleCnt="4"/>
      <dgm:spPr/>
    </dgm:pt>
    <dgm:pt modelId="{FF436AD0-E0DB-4CDC-BC0E-C62E8E631C6D}" type="pres">
      <dgm:prSet presAssocID="{DA7D5DE8-2E88-4E97-8DE2-9A9484AE5EFA}" presName="parentText" presStyleLbl="node1" presStyleIdx="3" presStyleCnt="4" custLinFactY="-113556" custLinFactNeighborX="1189" custLinFactNeighborY="-200000">
        <dgm:presLayoutVars>
          <dgm:chMax val="0"/>
          <dgm:bulletEnabled val="1"/>
        </dgm:presLayoutVars>
      </dgm:prSet>
      <dgm:spPr/>
    </dgm:pt>
    <dgm:pt modelId="{601D813C-562C-41DB-9EB1-AD3A2CDBF48B}" type="pres">
      <dgm:prSet presAssocID="{DA7D5DE8-2E88-4E97-8DE2-9A9484AE5EFA}" presName="negativeSpace" presStyleCnt="0"/>
      <dgm:spPr/>
    </dgm:pt>
    <dgm:pt modelId="{F50BD499-CA42-4330-9158-E9025D6C355D}" type="pres">
      <dgm:prSet presAssocID="{DA7D5DE8-2E88-4E97-8DE2-9A9484AE5EFA}" presName="childText" presStyleLbl="conFgAcc1" presStyleIdx="3" presStyleCnt="4" custLinFactY="239470" custLinFactNeighborX="-195" custLinFactNeighborY="300000">
        <dgm:presLayoutVars>
          <dgm:bulletEnabled val="1"/>
        </dgm:presLayoutVars>
      </dgm:prSet>
      <dgm:spPr/>
    </dgm:pt>
  </dgm:ptLst>
  <dgm:cxnLst>
    <dgm:cxn modelId="{AD4E290A-0AE9-434E-B2CF-F5591EF994D3}" type="presOf" srcId="{6A11F12A-D7A8-4803-B667-D900342FA0CA}" destId="{FCA8484A-1E0C-4874-AA4D-93C5BAB7C5FD}" srcOrd="1" destOrd="0" presId="urn:microsoft.com/office/officeart/2005/8/layout/list1"/>
    <dgm:cxn modelId="{BDF6892E-5296-4D6E-B6EA-646DE82E7FC8}" srcId="{931646BE-0B35-4851-AAFF-569C009D3EB9}" destId="{DA7D5DE8-2E88-4E97-8DE2-9A9484AE5EFA}" srcOrd="3" destOrd="0" parTransId="{F11325AE-CB6D-4DE8-8688-97E51B404196}" sibTransId="{60CFB6E7-2DF2-4E62-9988-4C7A3FEDC875}"/>
    <dgm:cxn modelId="{1BDCE835-5674-49C0-A800-2368B670D1E6}" srcId="{931646BE-0B35-4851-AAFF-569C009D3EB9}" destId="{6361128B-51D1-4CE6-AE48-91226BD9CCFC}" srcOrd="0" destOrd="0" parTransId="{10B2E5ED-BE55-4AF6-9A64-69C4B4A9AF14}" sibTransId="{2E7D0C3B-0CB9-4594-842A-DA6D313E456F}"/>
    <dgm:cxn modelId="{83D2923E-BDB3-4F8F-8117-569A5F79256C}" type="presOf" srcId="{6361128B-51D1-4CE6-AE48-91226BD9CCFC}" destId="{CA4C884F-9DB8-4C9F-B1C5-6C3817C5D92B}" srcOrd="0" destOrd="0" presId="urn:microsoft.com/office/officeart/2005/8/layout/list1"/>
    <dgm:cxn modelId="{792DC370-78E6-4C73-85C9-9923492F3A2B}" type="presOf" srcId="{44DF6E8E-D6BA-4999-B60A-1E2D88EB0F17}" destId="{37D32B00-3A3F-420F-A07E-18172D771EA0}" srcOrd="1" destOrd="0" presId="urn:microsoft.com/office/officeart/2005/8/layout/list1"/>
    <dgm:cxn modelId="{7B79EFA2-483E-4669-A717-39C499DD0F6F}" type="presOf" srcId="{6A11F12A-D7A8-4803-B667-D900342FA0CA}" destId="{626A9FD0-1114-410A-9DDA-301072CCA287}" srcOrd="0" destOrd="0" presId="urn:microsoft.com/office/officeart/2005/8/layout/list1"/>
    <dgm:cxn modelId="{0EB21EAE-0A14-44D4-AEF9-1E75A6D095F5}" type="presOf" srcId="{44DF6E8E-D6BA-4999-B60A-1E2D88EB0F17}" destId="{8F5193F6-5598-4585-B5F3-094CB2CA1787}" srcOrd="0" destOrd="0" presId="urn:microsoft.com/office/officeart/2005/8/layout/list1"/>
    <dgm:cxn modelId="{BB2146AF-6804-47E1-8658-55AEBBFA2902}" type="presOf" srcId="{DA7D5DE8-2E88-4E97-8DE2-9A9484AE5EFA}" destId="{4DB412CC-8481-457F-B629-DE7072837CCB}" srcOrd="0" destOrd="0" presId="urn:microsoft.com/office/officeart/2005/8/layout/list1"/>
    <dgm:cxn modelId="{6B4B01BC-3F4E-4ABB-9ACF-84F28E836776}" srcId="{931646BE-0B35-4851-AAFF-569C009D3EB9}" destId="{6A11F12A-D7A8-4803-B667-D900342FA0CA}" srcOrd="1" destOrd="0" parTransId="{18D6565B-E745-4B8C-A9D8-51A6C0217E25}" sibTransId="{D2976C3E-983C-4C8C-8C3C-C8BF6E74873F}"/>
    <dgm:cxn modelId="{6E9A1DC0-3163-4005-BE9F-46A83B84B642}" type="presOf" srcId="{6361128B-51D1-4CE6-AE48-91226BD9CCFC}" destId="{C35C91C8-769A-4109-ADE1-1CA65BCE1913}" srcOrd="1" destOrd="0" presId="urn:microsoft.com/office/officeart/2005/8/layout/list1"/>
    <dgm:cxn modelId="{BB3797C1-226F-4CE9-858E-9E3C7B92C582}" srcId="{931646BE-0B35-4851-AAFF-569C009D3EB9}" destId="{44DF6E8E-D6BA-4999-B60A-1E2D88EB0F17}" srcOrd="2" destOrd="0" parTransId="{BB16A4EE-8B5B-455B-AC24-4D008168838C}" sibTransId="{25C23F2A-DDCC-4FF9-9E72-10FCEFF08467}"/>
    <dgm:cxn modelId="{A2B39CCC-B562-412A-9A49-79D6B7DFB4DD}" type="presOf" srcId="{931646BE-0B35-4851-AAFF-569C009D3EB9}" destId="{E2DF6016-7086-451D-B57E-4E2C4632592C}" srcOrd="0" destOrd="0" presId="urn:microsoft.com/office/officeart/2005/8/layout/list1"/>
    <dgm:cxn modelId="{607C05D7-5CE1-4E2D-BE6A-5DFB9B4DB80C}" type="presOf" srcId="{DA7D5DE8-2E88-4E97-8DE2-9A9484AE5EFA}" destId="{FF436AD0-E0DB-4CDC-BC0E-C62E8E631C6D}" srcOrd="1" destOrd="0" presId="urn:microsoft.com/office/officeart/2005/8/layout/list1"/>
    <dgm:cxn modelId="{8B714B0A-4BB1-436E-AE83-8BDB58948216}" type="presParOf" srcId="{E2DF6016-7086-451D-B57E-4E2C4632592C}" destId="{5F4A3591-1F76-49E2-9F78-A261A0ABA446}" srcOrd="0" destOrd="0" presId="urn:microsoft.com/office/officeart/2005/8/layout/list1"/>
    <dgm:cxn modelId="{23464FB2-8528-42FE-82E7-5EEF53905121}" type="presParOf" srcId="{5F4A3591-1F76-49E2-9F78-A261A0ABA446}" destId="{CA4C884F-9DB8-4C9F-B1C5-6C3817C5D92B}" srcOrd="0" destOrd="0" presId="urn:microsoft.com/office/officeart/2005/8/layout/list1"/>
    <dgm:cxn modelId="{5A4B5A0B-C098-4DBE-A7DB-EDFB334E0F7D}" type="presParOf" srcId="{5F4A3591-1F76-49E2-9F78-A261A0ABA446}" destId="{C35C91C8-769A-4109-ADE1-1CA65BCE1913}" srcOrd="1" destOrd="0" presId="urn:microsoft.com/office/officeart/2005/8/layout/list1"/>
    <dgm:cxn modelId="{B8D36334-213E-4601-A1C0-C8DF3033CE48}" type="presParOf" srcId="{E2DF6016-7086-451D-B57E-4E2C4632592C}" destId="{A914A9C4-B2EB-4864-A459-BA45A3F911D4}" srcOrd="1" destOrd="0" presId="urn:microsoft.com/office/officeart/2005/8/layout/list1"/>
    <dgm:cxn modelId="{EDB3E4BE-B6E8-4137-B1E7-1D6EB96DD332}" type="presParOf" srcId="{E2DF6016-7086-451D-B57E-4E2C4632592C}" destId="{8D6BDEDA-3D86-4A32-9E40-C19E0F849B7B}" srcOrd="2" destOrd="0" presId="urn:microsoft.com/office/officeart/2005/8/layout/list1"/>
    <dgm:cxn modelId="{89D579BA-21EA-4E10-B28C-2FA261D3059E}" type="presParOf" srcId="{E2DF6016-7086-451D-B57E-4E2C4632592C}" destId="{B1F7442B-D0B5-4CB4-A130-AB0B5F43D1B6}" srcOrd="3" destOrd="0" presId="urn:microsoft.com/office/officeart/2005/8/layout/list1"/>
    <dgm:cxn modelId="{D360646A-8BC4-487C-A6E2-4101829D3175}" type="presParOf" srcId="{E2DF6016-7086-451D-B57E-4E2C4632592C}" destId="{F87E5D2B-14E0-4C12-AFE9-86CB395B898C}" srcOrd="4" destOrd="0" presId="urn:microsoft.com/office/officeart/2005/8/layout/list1"/>
    <dgm:cxn modelId="{0DCC142B-4CCC-49F8-BB5F-962C898E31CD}" type="presParOf" srcId="{F87E5D2B-14E0-4C12-AFE9-86CB395B898C}" destId="{626A9FD0-1114-410A-9DDA-301072CCA287}" srcOrd="0" destOrd="0" presId="urn:microsoft.com/office/officeart/2005/8/layout/list1"/>
    <dgm:cxn modelId="{574A29E1-80A3-43ED-832A-BA45B5D72B52}" type="presParOf" srcId="{F87E5D2B-14E0-4C12-AFE9-86CB395B898C}" destId="{FCA8484A-1E0C-4874-AA4D-93C5BAB7C5FD}" srcOrd="1" destOrd="0" presId="urn:microsoft.com/office/officeart/2005/8/layout/list1"/>
    <dgm:cxn modelId="{9443EA9F-E4BA-45B4-92FA-9109E2BC83EE}" type="presParOf" srcId="{E2DF6016-7086-451D-B57E-4E2C4632592C}" destId="{08DF7F6F-7B05-4BDA-8F7A-E906138DB224}" srcOrd="5" destOrd="0" presId="urn:microsoft.com/office/officeart/2005/8/layout/list1"/>
    <dgm:cxn modelId="{809D5F5B-A177-4D28-95AD-9EBE88217753}" type="presParOf" srcId="{E2DF6016-7086-451D-B57E-4E2C4632592C}" destId="{8FAD6459-8791-4F66-A360-2E2597CAFD71}" srcOrd="6" destOrd="0" presId="urn:microsoft.com/office/officeart/2005/8/layout/list1"/>
    <dgm:cxn modelId="{20FF4B68-2F55-41EA-8B6E-A729CF6031C6}" type="presParOf" srcId="{E2DF6016-7086-451D-B57E-4E2C4632592C}" destId="{59167447-A52F-43BE-8187-24C4683D8FF2}" srcOrd="7" destOrd="0" presId="urn:microsoft.com/office/officeart/2005/8/layout/list1"/>
    <dgm:cxn modelId="{FBFF485E-8E69-46BF-991E-FD6F0326B222}" type="presParOf" srcId="{E2DF6016-7086-451D-B57E-4E2C4632592C}" destId="{4D696AE5-7436-4954-BB06-1F81E531A46B}" srcOrd="8" destOrd="0" presId="urn:microsoft.com/office/officeart/2005/8/layout/list1"/>
    <dgm:cxn modelId="{F07820E7-A0A5-4278-944E-BD00416B9DB5}" type="presParOf" srcId="{4D696AE5-7436-4954-BB06-1F81E531A46B}" destId="{8F5193F6-5598-4585-B5F3-094CB2CA1787}" srcOrd="0" destOrd="0" presId="urn:microsoft.com/office/officeart/2005/8/layout/list1"/>
    <dgm:cxn modelId="{FFAE3FE5-34D9-4380-9B5D-0316E6DDD8F3}" type="presParOf" srcId="{4D696AE5-7436-4954-BB06-1F81E531A46B}" destId="{37D32B00-3A3F-420F-A07E-18172D771EA0}" srcOrd="1" destOrd="0" presId="urn:microsoft.com/office/officeart/2005/8/layout/list1"/>
    <dgm:cxn modelId="{61B65073-4BAF-400B-98DC-06C851F647B1}" type="presParOf" srcId="{E2DF6016-7086-451D-B57E-4E2C4632592C}" destId="{0D1977E1-D2EF-404A-8C88-5BBD6CE735FA}" srcOrd="9" destOrd="0" presId="urn:microsoft.com/office/officeart/2005/8/layout/list1"/>
    <dgm:cxn modelId="{C11E7497-5328-4A3F-AE66-63015B66D42C}" type="presParOf" srcId="{E2DF6016-7086-451D-B57E-4E2C4632592C}" destId="{8A1880F1-A48E-495A-82A6-F3E970B7C969}" srcOrd="10" destOrd="0" presId="urn:microsoft.com/office/officeart/2005/8/layout/list1"/>
    <dgm:cxn modelId="{5BC871DB-B2A9-4F9D-9212-B8E1054D390A}" type="presParOf" srcId="{E2DF6016-7086-451D-B57E-4E2C4632592C}" destId="{620DDF5D-C3B7-40D6-81BA-2E91F287732E}" srcOrd="11" destOrd="0" presId="urn:microsoft.com/office/officeart/2005/8/layout/list1"/>
    <dgm:cxn modelId="{717C4C91-14D3-4A3F-9433-F3CF3C531925}" type="presParOf" srcId="{E2DF6016-7086-451D-B57E-4E2C4632592C}" destId="{4B26B80C-8A27-4AAE-8238-53546AA47EC4}" srcOrd="12" destOrd="0" presId="urn:microsoft.com/office/officeart/2005/8/layout/list1"/>
    <dgm:cxn modelId="{AD8D1F96-06BC-4F01-8875-6152C19F6A4E}" type="presParOf" srcId="{4B26B80C-8A27-4AAE-8238-53546AA47EC4}" destId="{4DB412CC-8481-457F-B629-DE7072837CCB}" srcOrd="0" destOrd="0" presId="urn:microsoft.com/office/officeart/2005/8/layout/list1"/>
    <dgm:cxn modelId="{5E25CB2E-E9C9-41A7-941D-E96F6DCD14D9}" type="presParOf" srcId="{4B26B80C-8A27-4AAE-8238-53546AA47EC4}" destId="{FF436AD0-E0DB-4CDC-BC0E-C62E8E631C6D}" srcOrd="1" destOrd="0" presId="urn:microsoft.com/office/officeart/2005/8/layout/list1"/>
    <dgm:cxn modelId="{AA4954AD-FCED-44B0-8DB3-179FB5103EDF}" type="presParOf" srcId="{E2DF6016-7086-451D-B57E-4E2C4632592C}" destId="{601D813C-562C-41DB-9EB1-AD3A2CDBF48B}" srcOrd="13" destOrd="0" presId="urn:microsoft.com/office/officeart/2005/8/layout/list1"/>
    <dgm:cxn modelId="{C21DFAEB-F253-4F03-8901-8777FEFAE3D6}" type="presParOf" srcId="{E2DF6016-7086-451D-B57E-4E2C4632592C}" destId="{F50BD499-CA42-4330-9158-E9025D6C355D}" srcOrd="14"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872E345-A5D1-4DD0-AAE6-DB0A5C5E8D85}" type="doc">
      <dgm:prSet loTypeId="urn:microsoft.com/office/officeart/2005/8/layout/hierarchy1" loCatId="hierarchy" qsTypeId="urn:microsoft.com/office/officeart/2005/8/quickstyle/simple1" qsCatId="simple" csTypeId="urn:microsoft.com/office/officeart/2005/8/colors/accent1_2" csCatId="accent1"/>
      <dgm:spPr/>
      <dgm:t>
        <a:bodyPr/>
        <a:lstStyle/>
        <a:p>
          <a:endParaRPr lang="en-US"/>
        </a:p>
      </dgm:t>
    </dgm:pt>
    <dgm:pt modelId="{05E2FD85-3241-4822-A8C1-0BCCA0C51DCF}">
      <dgm:prSet/>
      <dgm:spPr/>
      <dgm:t>
        <a:bodyPr/>
        <a:lstStyle/>
        <a:p>
          <a:r>
            <a:rPr lang="en-US" dirty="0"/>
            <a:t>20.1 million adults aged 20 and older have CAD.</a:t>
          </a:r>
        </a:p>
      </dgm:t>
    </dgm:pt>
    <dgm:pt modelId="{CBBC4CE7-B3C2-49C9-A79D-FDD38863199B}" type="parTrans" cxnId="{7CAA0F8A-B88F-4C9C-9ABE-97D8E1F4EFFC}">
      <dgm:prSet/>
      <dgm:spPr/>
      <dgm:t>
        <a:bodyPr/>
        <a:lstStyle/>
        <a:p>
          <a:endParaRPr lang="en-US"/>
        </a:p>
      </dgm:t>
    </dgm:pt>
    <dgm:pt modelId="{2EC24B72-FA25-4ACF-9BAD-E905F3121464}" type="sibTrans" cxnId="{7CAA0F8A-B88F-4C9C-9ABE-97D8E1F4EFFC}">
      <dgm:prSet/>
      <dgm:spPr/>
      <dgm:t>
        <a:bodyPr/>
        <a:lstStyle/>
        <a:p>
          <a:endParaRPr lang="en-US"/>
        </a:p>
      </dgm:t>
    </dgm:pt>
    <dgm:pt modelId="{770219B9-1D1D-431C-9139-81EAC6740142}">
      <dgm:prSet/>
      <dgm:spPr/>
      <dgm:t>
        <a:bodyPr/>
        <a:lstStyle/>
        <a:p>
          <a:r>
            <a:rPr lang="en-US" i="0" baseline="0" dirty="0">
              <a:solidFill>
                <a:schemeClr val="tx1"/>
              </a:solidFill>
            </a:rPr>
            <a:t>2 in 10 deaths are linked to CAD</a:t>
          </a:r>
          <a:endParaRPr lang="en-US" dirty="0">
            <a:solidFill>
              <a:schemeClr val="tx1"/>
            </a:solidFill>
          </a:endParaRPr>
        </a:p>
      </dgm:t>
    </dgm:pt>
    <dgm:pt modelId="{11094165-E29E-419F-907E-53C4CC01413F}" type="parTrans" cxnId="{5B51935A-6680-4865-BB5E-507149329588}">
      <dgm:prSet/>
      <dgm:spPr/>
      <dgm:t>
        <a:bodyPr/>
        <a:lstStyle/>
        <a:p>
          <a:endParaRPr lang="en-US"/>
        </a:p>
      </dgm:t>
    </dgm:pt>
    <dgm:pt modelId="{5D658839-6518-450C-9403-60392DBE6056}" type="sibTrans" cxnId="{5B51935A-6680-4865-BB5E-507149329588}">
      <dgm:prSet/>
      <dgm:spPr/>
      <dgm:t>
        <a:bodyPr/>
        <a:lstStyle/>
        <a:p>
          <a:endParaRPr lang="en-US"/>
        </a:p>
      </dgm:t>
    </dgm:pt>
    <dgm:pt modelId="{3A5FED65-51DE-48C6-B3C1-914CF0D765BB}">
      <dgm:prSet/>
      <dgm:spPr/>
      <dgm:t>
        <a:bodyPr/>
        <a:lstStyle/>
        <a:p>
          <a:r>
            <a:rPr lang="en-US" dirty="0"/>
            <a:t>You or Someone You Know is at Risk.</a:t>
          </a:r>
        </a:p>
      </dgm:t>
    </dgm:pt>
    <dgm:pt modelId="{A051A162-66B5-4908-8319-67415A3A14F0}" type="parTrans" cxnId="{B86DC21B-0BC6-4F5A-8F1E-4FFBB5ED8B1E}">
      <dgm:prSet/>
      <dgm:spPr/>
      <dgm:t>
        <a:bodyPr/>
        <a:lstStyle/>
        <a:p>
          <a:endParaRPr lang="en-US"/>
        </a:p>
      </dgm:t>
    </dgm:pt>
    <dgm:pt modelId="{2AAE7B46-B681-413C-A99D-87A09A3AE127}" type="sibTrans" cxnId="{B86DC21B-0BC6-4F5A-8F1E-4FFBB5ED8B1E}">
      <dgm:prSet/>
      <dgm:spPr/>
      <dgm:t>
        <a:bodyPr/>
        <a:lstStyle/>
        <a:p>
          <a:endParaRPr lang="en-US"/>
        </a:p>
      </dgm:t>
    </dgm:pt>
    <dgm:pt modelId="{28B29517-3E81-4707-9310-E3F6432C1E1D}" type="pres">
      <dgm:prSet presAssocID="{7872E345-A5D1-4DD0-AAE6-DB0A5C5E8D85}" presName="hierChild1" presStyleCnt="0">
        <dgm:presLayoutVars>
          <dgm:chPref val="1"/>
          <dgm:dir/>
          <dgm:animOne val="branch"/>
          <dgm:animLvl val="lvl"/>
          <dgm:resizeHandles/>
        </dgm:presLayoutVars>
      </dgm:prSet>
      <dgm:spPr/>
    </dgm:pt>
    <dgm:pt modelId="{86AEA275-F2DD-4345-BC31-6F8A3D984A0F}" type="pres">
      <dgm:prSet presAssocID="{05E2FD85-3241-4822-A8C1-0BCCA0C51DCF}" presName="hierRoot1" presStyleCnt="0"/>
      <dgm:spPr/>
    </dgm:pt>
    <dgm:pt modelId="{C0AA1339-637E-4E1A-8D4B-ACB65CDCF814}" type="pres">
      <dgm:prSet presAssocID="{05E2FD85-3241-4822-A8C1-0BCCA0C51DCF}" presName="composite" presStyleCnt="0"/>
      <dgm:spPr/>
    </dgm:pt>
    <dgm:pt modelId="{9511A961-B0E5-4F87-BF57-D86D235A3A84}" type="pres">
      <dgm:prSet presAssocID="{05E2FD85-3241-4822-A8C1-0BCCA0C51DCF}" presName="background" presStyleLbl="node0" presStyleIdx="0" presStyleCnt="3"/>
      <dgm:spPr>
        <a:solidFill>
          <a:srgbClr val="002060"/>
        </a:solidFill>
      </dgm:spPr>
    </dgm:pt>
    <dgm:pt modelId="{AF33B2A6-3756-4F73-B59F-FDBA9669A4DD}" type="pres">
      <dgm:prSet presAssocID="{05E2FD85-3241-4822-A8C1-0BCCA0C51DCF}" presName="text" presStyleLbl="fgAcc0" presStyleIdx="0" presStyleCnt="3" custLinFactNeighborX="-1541" custLinFactNeighborY="-46476">
        <dgm:presLayoutVars>
          <dgm:chPref val="3"/>
        </dgm:presLayoutVars>
      </dgm:prSet>
      <dgm:spPr/>
    </dgm:pt>
    <dgm:pt modelId="{1B823ACF-430C-47EE-BE78-D361D44627EB}" type="pres">
      <dgm:prSet presAssocID="{05E2FD85-3241-4822-A8C1-0BCCA0C51DCF}" presName="hierChild2" presStyleCnt="0"/>
      <dgm:spPr/>
    </dgm:pt>
    <dgm:pt modelId="{DE864A1D-B4DF-4F18-9EEE-208190B2C53B}" type="pres">
      <dgm:prSet presAssocID="{770219B9-1D1D-431C-9139-81EAC6740142}" presName="hierRoot1" presStyleCnt="0"/>
      <dgm:spPr/>
    </dgm:pt>
    <dgm:pt modelId="{882E940E-560B-4393-A550-755DE6E1EAA8}" type="pres">
      <dgm:prSet presAssocID="{770219B9-1D1D-431C-9139-81EAC6740142}" presName="composite" presStyleCnt="0"/>
      <dgm:spPr/>
    </dgm:pt>
    <dgm:pt modelId="{7CE632DE-FEFB-4F58-8A54-EAD92F703DE3}" type="pres">
      <dgm:prSet presAssocID="{770219B9-1D1D-431C-9139-81EAC6740142}" presName="background" presStyleLbl="node0" presStyleIdx="1" presStyleCnt="3"/>
      <dgm:spPr>
        <a:solidFill>
          <a:srgbClr val="002060"/>
        </a:solidFill>
      </dgm:spPr>
    </dgm:pt>
    <dgm:pt modelId="{CDA814FF-3A7E-4279-91E6-1FACF2CEDE34}" type="pres">
      <dgm:prSet presAssocID="{770219B9-1D1D-431C-9139-81EAC6740142}" presName="text" presStyleLbl="fgAcc0" presStyleIdx="1" presStyleCnt="3" custLinFactNeighborX="2009" custLinFactNeighborY="20361">
        <dgm:presLayoutVars>
          <dgm:chPref val="3"/>
        </dgm:presLayoutVars>
      </dgm:prSet>
      <dgm:spPr/>
    </dgm:pt>
    <dgm:pt modelId="{DFA4FB78-3810-42F0-B6DE-EB2F3D2B1BCC}" type="pres">
      <dgm:prSet presAssocID="{770219B9-1D1D-431C-9139-81EAC6740142}" presName="hierChild2" presStyleCnt="0"/>
      <dgm:spPr/>
    </dgm:pt>
    <dgm:pt modelId="{12DE8DA6-8F80-4EA4-B69F-EBDB5380266C}" type="pres">
      <dgm:prSet presAssocID="{3A5FED65-51DE-48C6-B3C1-914CF0D765BB}" presName="hierRoot1" presStyleCnt="0"/>
      <dgm:spPr/>
    </dgm:pt>
    <dgm:pt modelId="{11C66B97-38FB-4141-BA9D-A2BD7B702F16}" type="pres">
      <dgm:prSet presAssocID="{3A5FED65-51DE-48C6-B3C1-914CF0D765BB}" presName="composite" presStyleCnt="0"/>
      <dgm:spPr/>
    </dgm:pt>
    <dgm:pt modelId="{00436A93-2FC1-4DE9-97AA-7D0D68232292}" type="pres">
      <dgm:prSet presAssocID="{3A5FED65-51DE-48C6-B3C1-914CF0D765BB}" presName="background" presStyleLbl="node0" presStyleIdx="2" presStyleCnt="3"/>
      <dgm:spPr/>
    </dgm:pt>
    <dgm:pt modelId="{3864E8D6-14F0-4877-9EAA-16E7543B2A8E}" type="pres">
      <dgm:prSet presAssocID="{3A5FED65-51DE-48C6-B3C1-914CF0D765BB}" presName="text" presStyleLbl="fgAcc0" presStyleIdx="2" presStyleCnt="3" custLinFactY="44624" custLinFactNeighborX="35231" custLinFactNeighborY="100000">
        <dgm:presLayoutVars>
          <dgm:chPref val="3"/>
        </dgm:presLayoutVars>
      </dgm:prSet>
      <dgm:spPr/>
    </dgm:pt>
    <dgm:pt modelId="{CE85E0C4-F2C4-4580-B92D-BA48216B1A26}" type="pres">
      <dgm:prSet presAssocID="{3A5FED65-51DE-48C6-B3C1-914CF0D765BB}" presName="hierChild2" presStyleCnt="0"/>
      <dgm:spPr/>
    </dgm:pt>
  </dgm:ptLst>
  <dgm:cxnLst>
    <dgm:cxn modelId="{AD4BDB03-981C-4B98-B2B1-639CFC4F93A9}" type="presOf" srcId="{7872E345-A5D1-4DD0-AAE6-DB0A5C5E8D85}" destId="{28B29517-3E81-4707-9310-E3F6432C1E1D}" srcOrd="0" destOrd="0" presId="urn:microsoft.com/office/officeart/2005/8/layout/hierarchy1"/>
    <dgm:cxn modelId="{B86DC21B-0BC6-4F5A-8F1E-4FFBB5ED8B1E}" srcId="{7872E345-A5D1-4DD0-AAE6-DB0A5C5E8D85}" destId="{3A5FED65-51DE-48C6-B3C1-914CF0D765BB}" srcOrd="2" destOrd="0" parTransId="{A051A162-66B5-4908-8319-67415A3A14F0}" sibTransId="{2AAE7B46-B681-413C-A99D-87A09A3AE127}"/>
    <dgm:cxn modelId="{63D56D65-1FCE-426A-96DC-90552AE0ECCF}" type="presOf" srcId="{770219B9-1D1D-431C-9139-81EAC6740142}" destId="{CDA814FF-3A7E-4279-91E6-1FACF2CEDE34}" srcOrd="0" destOrd="0" presId="urn:microsoft.com/office/officeart/2005/8/layout/hierarchy1"/>
    <dgm:cxn modelId="{5B51935A-6680-4865-BB5E-507149329588}" srcId="{7872E345-A5D1-4DD0-AAE6-DB0A5C5E8D85}" destId="{770219B9-1D1D-431C-9139-81EAC6740142}" srcOrd="1" destOrd="0" parTransId="{11094165-E29E-419F-907E-53C4CC01413F}" sibTransId="{5D658839-6518-450C-9403-60392DBE6056}"/>
    <dgm:cxn modelId="{DE82B381-1FB2-4F5C-A1DA-EABDB23CB701}" type="presOf" srcId="{3A5FED65-51DE-48C6-B3C1-914CF0D765BB}" destId="{3864E8D6-14F0-4877-9EAA-16E7543B2A8E}" srcOrd="0" destOrd="0" presId="urn:microsoft.com/office/officeart/2005/8/layout/hierarchy1"/>
    <dgm:cxn modelId="{7CAA0F8A-B88F-4C9C-9ABE-97D8E1F4EFFC}" srcId="{7872E345-A5D1-4DD0-AAE6-DB0A5C5E8D85}" destId="{05E2FD85-3241-4822-A8C1-0BCCA0C51DCF}" srcOrd="0" destOrd="0" parTransId="{CBBC4CE7-B3C2-49C9-A79D-FDD38863199B}" sibTransId="{2EC24B72-FA25-4ACF-9BAD-E905F3121464}"/>
    <dgm:cxn modelId="{880CFACD-8C9F-44BC-B445-61CAC81CD52A}" type="presOf" srcId="{05E2FD85-3241-4822-A8C1-0BCCA0C51DCF}" destId="{AF33B2A6-3756-4F73-B59F-FDBA9669A4DD}" srcOrd="0" destOrd="0" presId="urn:microsoft.com/office/officeart/2005/8/layout/hierarchy1"/>
    <dgm:cxn modelId="{99C24D79-4A45-478F-9F3C-ADC5F96B9D7B}" type="presParOf" srcId="{28B29517-3E81-4707-9310-E3F6432C1E1D}" destId="{86AEA275-F2DD-4345-BC31-6F8A3D984A0F}" srcOrd="0" destOrd="0" presId="urn:microsoft.com/office/officeart/2005/8/layout/hierarchy1"/>
    <dgm:cxn modelId="{693F78B6-3CEA-44E7-A733-0B955CE96ACB}" type="presParOf" srcId="{86AEA275-F2DD-4345-BC31-6F8A3D984A0F}" destId="{C0AA1339-637E-4E1A-8D4B-ACB65CDCF814}" srcOrd="0" destOrd="0" presId="urn:microsoft.com/office/officeart/2005/8/layout/hierarchy1"/>
    <dgm:cxn modelId="{4D97A1EC-2EA1-4E71-9232-F7AEAB02AD53}" type="presParOf" srcId="{C0AA1339-637E-4E1A-8D4B-ACB65CDCF814}" destId="{9511A961-B0E5-4F87-BF57-D86D235A3A84}" srcOrd="0" destOrd="0" presId="urn:microsoft.com/office/officeart/2005/8/layout/hierarchy1"/>
    <dgm:cxn modelId="{E8CF7834-99D4-4791-9C66-76FFA48582B8}" type="presParOf" srcId="{C0AA1339-637E-4E1A-8D4B-ACB65CDCF814}" destId="{AF33B2A6-3756-4F73-B59F-FDBA9669A4DD}" srcOrd="1" destOrd="0" presId="urn:microsoft.com/office/officeart/2005/8/layout/hierarchy1"/>
    <dgm:cxn modelId="{3BCD5334-7EAE-4A6A-981F-D786C5E8C07E}" type="presParOf" srcId="{86AEA275-F2DD-4345-BC31-6F8A3D984A0F}" destId="{1B823ACF-430C-47EE-BE78-D361D44627EB}" srcOrd="1" destOrd="0" presId="urn:microsoft.com/office/officeart/2005/8/layout/hierarchy1"/>
    <dgm:cxn modelId="{2AF7DF20-91DF-45F4-A46B-7FAC6016AFB0}" type="presParOf" srcId="{28B29517-3E81-4707-9310-E3F6432C1E1D}" destId="{DE864A1D-B4DF-4F18-9EEE-208190B2C53B}" srcOrd="1" destOrd="0" presId="urn:microsoft.com/office/officeart/2005/8/layout/hierarchy1"/>
    <dgm:cxn modelId="{56AE243D-DB91-4034-9D21-B4D77AF9299B}" type="presParOf" srcId="{DE864A1D-B4DF-4F18-9EEE-208190B2C53B}" destId="{882E940E-560B-4393-A550-755DE6E1EAA8}" srcOrd="0" destOrd="0" presId="urn:microsoft.com/office/officeart/2005/8/layout/hierarchy1"/>
    <dgm:cxn modelId="{B48248C6-1704-4983-BC85-EDEF32AB89FC}" type="presParOf" srcId="{882E940E-560B-4393-A550-755DE6E1EAA8}" destId="{7CE632DE-FEFB-4F58-8A54-EAD92F703DE3}" srcOrd="0" destOrd="0" presId="urn:microsoft.com/office/officeart/2005/8/layout/hierarchy1"/>
    <dgm:cxn modelId="{8D5124E7-6C12-4FB3-BD08-3192F983569E}" type="presParOf" srcId="{882E940E-560B-4393-A550-755DE6E1EAA8}" destId="{CDA814FF-3A7E-4279-91E6-1FACF2CEDE34}" srcOrd="1" destOrd="0" presId="urn:microsoft.com/office/officeart/2005/8/layout/hierarchy1"/>
    <dgm:cxn modelId="{5389EADB-2A8C-4031-8E1B-BDF9B3FBC40A}" type="presParOf" srcId="{DE864A1D-B4DF-4F18-9EEE-208190B2C53B}" destId="{DFA4FB78-3810-42F0-B6DE-EB2F3D2B1BCC}" srcOrd="1" destOrd="0" presId="urn:microsoft.com/office/officeart/2005/8/layout/hierarchy1"/>
    <dgm:cxn modelId="{A959DEE0-2433-48DE-A2BC-C697685A1455}" type="presParOf" srcId="{28B29517-3E81-4707-9310-E3F6432C1E1D}" destId="{12DE8DA6-8F80-4EA4-B69F-EBDB5380266C}" srcOrd="2" destOrd="0" presId="urn:microsoft.com/office/officeart/2005/8/layout/hierarchy1"/>
    <dgm:cxn modelId="{9F1F5793-DCA4-43B5-9850-4D23F777A0A9}" type="presParOf" srcId="{12DE8DA6-8F80-4EA4-B69F-EBDB5380266C}" destId="{11C66B97-38FB-4141-BA9D-A2BD7B702F16}" srcOrd="0" destOrd="0" presId="urn:microsoft.com/office/officeart/2005/8/layout/hierarchy1"/>
    <dgm:cxn modelId="{AB5A9D48-DD1D-4B10-9094-7FC14EDB8410}" type="presParOf" srcId="{11C66B97-38FB-4141-BA9D-A2BD7B702F16}" destId="{00436A93-2FC1-4DE9-97AA-7D0D68232292}" srcOrd="0" destOrd="0" presId="urn:microsoft.com/office/officeart/2005/8/layout/hierarchy1"/>
    <dgm:cxn modelId="{DC2050DE-5DAA-467F-9E89-0C59B30C1F20}" type="presParOf" srcId="{11C66B97-38FB-4141-BA9D-A2BD7B702F16}" destId="{3864E8D6-14F0-4877-9EAA-16E7543B2A8E}" srcOrd="1" destOrd="0" presId="urn:microsoft.com/office/officeart/2005/8/layout/hierarchy1"/>
    <dgm:cxn modelId="{78F1EC4D-0EB0-4617-AADC-FBFE4B85E13A}" type="presParOf" srcId="{12DE8DA6-8F80-4EA4-B69F-EBDB5380266C}" destId="{CE85E0C4-F2C4-4580-B92D-BA48216B1A26}"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6BDEDA-3D86-4A32-9E40-C19E0F849B7B}">
      <dsp:nvSpPr>
        <dsp:cNvPr id="0" name=""/>
        <dsp:cNvSpPr/>
      </dsp:nvSpPr>
      <dsp:spPr>
        <a:xfrm>
          <a:off x="0" y="329671"/>
          <a:ext cx="4898571" cy="5544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35C91C8-769A-4109-ADE1-1CA65BCE1913}">
      <dsp:nvSpPr>
        <dsp:cNvPr id="0" name=""/>
        <dsp:cNvSpPr/>
      </dsp:nvSpPr>
      <dsp:spPr>
        <a:xfrm>
          <a:off x="244928" y="64107"/>
          <a:ext cx="3428999" cy="64944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608" tIns="0" rIns="129608" bIns="0" numCol="1" spcCol="1270" anchor="ctr" anchorCtr="0">
          <a:noAutofit/>
        </a:bodyPr>
        <a:lstStyle/>
        <a:p>
          <a:pPr marL="0" lvl="0" indent="0" algn="ctr" defTabSz="977900">
            <a:lnSpc>
              <a:spcPct val="90000"/>
            </a:lnSpc>
            <a:spcBef>
              <a:spcPct val="0"/>
            </a:spcBef>
            <a:spcAft>
              <a:spcPct val="35000"/>
            </a:spcAft>
            <a:buNone/>
          </a:pPr>
          <a:r>
            <a:rPr lang="en-US" sz="2200" kern="1200" dirty="0"/>
            <a:t>Cholesterol</a:t>
          </a:r>
        </a:p>
      </dsp:txBody>
      <dsp:txXfrm>
        <a:off x="276631" y="95810"/>
        <a:ext cx="3365593" cy="586034"/>
      </dsp:txXfrm>
    </dsp:sp>
    <dsp:sp modelId="{8FAD6459-8791-4F66-A360-2E2597CAFD71}">
      <dsp:nvSpPr>
        <dsp:cNvPr id="0" name=""/>
        <dsp:cNvSpPr/>
      </dsp:nvSpPr>
      <dsp:spPr>
        <a:xfrm>
          <a:off x="0" y="1386747"/>
          <a:ext cx="4898571" cy="5544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CA8484A-1E0C-4874-AA4D-93C5BAB7C5FD}">
      <dsp:nvSpPr>
        <dsp:cNvPr id="0" name=""/>
        <dsp:cNvSpPr/>
      </dsp:nvSpPr>
      <dsp:spPr>
        <a:xfrm>
          <a:off x="285062" y="2949611"/>
          <a:ext cx="3428999" cy="64944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608" tIns="0" rIns="129608" bIns="0" numCol="1" spcCol="1270" anchor="ctr" anchorCtr="0">
          <a:noAutofit/>
        </a:bodyPr>
        <a:lstStyle/>
        <a:p>
          <a:pPr marL="0" lvl="0" indent="0" algn="ctr" defTabSz="977900">
            <a:lnSpc>
              <a:spcPct val="90000"/>
            </a:lnSpc>
            <a:spcBef>
              <a:spcPct val="0"/>
            </a:spcBef>
            <a:spcAft>
              <a:spcPct val="35000"/>
            </a:spcAft>
            <a:buNone/>
          </a:pPr>
          <a:r>
            <a:rPr lang="en-US" sz="2200" kern="1200" dirty="0"/>
            <a:t>Triglycerides</a:t>
          </a:r>
        </a:p>
      </dsp:txBody>
      <dsp:txXfrm>
        <a:off x="316765" y="2981314"/>
        <a:ext cx="3365593" cy="586034"/>
      </dsp:txXfrm>
    </dsp:sp>
    <dsp:sp modelId="{8A1880F1-A48E-495A-82A6-F3E970B7C969}">
      <dsp:nvSpPr>
        <dsp:cNvPr id="0" name=""/>
        <dsp:cNvSpPr/>
      </dsp:nvSpPr>
      <dsp:spPr>
        <a:xfrm>
          <a:off x="0" y="2384667"/>
          <a:ext cx="4898571" cy="5544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7D32B00-3A3F-420F-A07E-18172D771EA0}">
      <dsp:nvSpPr>
        <dsp:cNvPr id="0" name=""/>
        <dsp:cNvSpPr/>
      </dsp:nvSpPr>
      <dsp:spPr>
        <a:xfrm>
          <a:off x="244928" y="2059947"/>
          <a:ext cx="3428999" cy="64944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608" tIns="0" rIns="129608" bIns="0" numCol="1" spcCol="1270" anchor="ctr" anchorCtr="0">
          <a:noAutofit/>
        </a:bodyPr>
        <a:lstStyle/>
        <a:p>
          <a:pPr marL="0" lvl="0" indent="0" algn="ctr" defTabSz="977900">
            <a:lnSpc>
              <a:spcPct val="90000"/>
            </a:lnSpc>
            <a:spcBef>
              <a:spcPct val="0"/>
            </a:spcBef>
            <a:spcAft>
              <a:spcPct val="35000"/>
            </a:spcAft>
            <a:buNone/>
          </a:pPr>
          <a:r>
            <a:rPr lang="en-US" sz="2200" kern="1200" dirty="0"/>
            <a:t>Low HDL </a:t>
          </a:r>
        </a:p>
      </dsp:txBody>
      <dsp:txXfrm>
        <a:off x="276631" y="2091650"/>
        <a:ext cx="3365593" cy="586034"/>
      </dsp:txXfrm>
    </dsp:sp>
    <dsp:sp modelId="{F50BD499-CA42-4330-9158-E9025D6C355D}">
      <dsp:nvSpPr>
        <dsp:cNvPr id="0" name=""/>
        <dsp:cNvSpPr/>
      </dsp:nvSpPr>
      <dsp:spPr>
        <a:xfrm>
          <a:off x="0" y="3446695"/>
          <a:ext cx="4898571" cy="5544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F436AD0-E0DB-4CDC-BC0E-C62E8E631C6D}">
      <dsp:nvSpPr>
        <dsp:cNvPr id="0" name=""/>
        <dsp:cNvSpPr/>
      </dsp:nvSpPr>
      <dsp:spPr>
        <a:xfrm>
          <a:off x="247840" y="1021509"/>
          <a:ext cx="3428999" cy="64944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608" tIns="0" rIns="129608" bIns="0" numCol="1" spcCol="1270" anchor="ctr" anchorCtr="0">
          <a:noAutofit/>
        </a:bodyPr>
        <a:lstStyle/>
        <a:p>
          <a:pPr marL="0" lvl="0" indent="0" algn="ctr" defTabSz="977900">
            <a:lnSpc>
              <a:spcPct val="90000"/>
            </a:lnSpc>
            <a:spcBef>
              <a:spcPct val="0"/>
            </a:spcBef>
            <a:spcAft>
              <a:spcPct val="35000"/>
            </a:spcAft>
            <a:buNone/>
          </a:pPr>
          <a:r>
            <a:rPr lang="en-US" sz="2200" kern="1200" dirty="0"/>
            <a:t>High LDL</a:t>
          </a:r>
        </a:p>
      </dsp:txBody>
      <dsp:txXfrm>
        <a:off x="279543" y="1053212"/>
        <a:ext cx="3365593" cy="58603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11A961-B0E5-4F87-BF57-D86D235A3A84}">
      <dsp:nvSpPr>
        <dsp:cNvPr id="0" name=""/>
        <dsp:cNvSpPr/>
      </dsp:nvSpPr>
      <dsp:spPr>
        <a:xfrm>
          <a:off x="-33515" y="395461"/>
          <a:ext cx="2174920" cy="1381074"/>
        </a:xfrm>
        <a:prstGeom prst="roundRect">
          <a:avLst>
            <a:gd name="adj" fmla="val 10000"/>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F33B2A6-3756-4F73-B59F-FDBA9669A4DD}">
      <dsp:nvSpPr>
        <dsp:cNvPr id="0" name=""/>
        <dsp:cNvSpPr/>
      </dsp:nvSpPr>
      <dsp:spPr>
        <a:xfrm>
          <a:off x="208142" y="625036"/>
          <a:ext cx="2174920" cy="138107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20.1 million adults aged 20 and older have CAD.</a:t>
          </a:r>
        </a:p>
      </dsp:txBody>
      <dsp:txXfrm>
        <a:off x="248592" y="665486"/>
        <a:ext cx="2094020" cy="1300174"/>
      </dsp:txXfrm>
    </dsp:sp>
    <dsp:sp modelId="{7CE632DE-FEFB-4F58-8A54-EAD92F703DE3}">
      <dsp:nvSpPr>
        <dsp:cNvPr id="0" name=""/>
        <dsp:cNvSpPr/>
      </dsp:nvSpPr>
      <dsp:spPr>
        <a:xfrm>
          <a:off x="2701930" y="1318530"/>
          <a:ext cx="2174920" cy="1381074"/>
        </a:xfrm>
        <a:prstGeom prst="roundRect">
          <a:avLst>
            <a:gd name="adj" fmla="val 10000"/>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DA814FF-3A7E-4279-91E6-1FACF2CEDE34}">
      <dsp:nvSpPr>
        <dsp:cNvPr id="0" name=""/>
        <dsp:cNvSpPr/>
      </dsp:nvSpPr>
      <dsp:spPr>
        <a:xfrm>
          <a:off x="2943588" y="1548105"/>
          <a:ext cx="2174920" cy="138107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i="0" kern="1200" baseline="0" dirty="0">
              <a:solidFill>
                <a:schemeClr val="tx1"/>
              </a:solidFill>
            </a:rPr>
            <a:t>2 in 10 deaths are linked to CAD</a:t>
          </a:r>
          <a:endParaRPr lang="en-US" sz="2000" kern="1200" dirty="0">
            <a:solidFill>
              <a:schemeClr val="tx1"/>
            </a:solidFill>
          </a:endParaRPr>
        </a:p>
      </dsp:txBody>
      <dsp:txXfrm>
        <a:off x="2984038" y="1588555"/>
        <a:ext cx="2094020" cy="1300174"/>
      </dsp:txXfrm>
    </dsp:sp>
    <dsp:sp modelId="{00436A93-2FC1-4DE9-97AA-7D0D68232292}">
      <dsp:nvSpPr>
        <dsp:cNvPr id="0" name=""/>
        <dsp:cNvSpPr/>
      </dsp:nvSpPr>
      <dsp:spPr>
        <a:xfrm>
          <a:off x="5316472" y="2074659"/>
          <a:ext cx="2174920" cy="138107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864E8D6-14F0-4877-9EAA-16E7543B2A8E}">
      <dsp:nvSpPr>
        <dsp:cNvPr id="0" name=""/>
        <dsp:cNvSpPr/>
      </dsp:nvSpPr>
      <dsp:spPr>
        <a:xfrm>
          <a:off x="5558130" y="2304234"/>
          <a:ext cx="2174920" cy="138107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You or Someone You Know is at Risk.</a:t>
          </a:r>
        </a:p>
      </dsp:txBody>
      <dsp:txXfrm>
        <a:off x="5598580" y="2344684"/>
        <a:ext cx="2094020" cy="1300174"/>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A47A63F-9D06-479D-A04D-717692D4326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C51F70DC-6EDE-457C-B55A-39AC7DE41A3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87C06C4-C5A6-48FB-97F5-B20A44F857E9}" type="datetimeFigureOut">
              <a:rPr lang="en-US" smtClean="0"/>
              <a:t>9/23/2023</a:t>
            </a:fld>
            <a:endParaRPr lang="en-US"/>
          </a:p>
        </p:txBody>
      </p:sp>
      <p:sp>
        <p:nvSpPr>
          <p:cNvPr id="4" name="Footer Placeholder 3">
            <a:extLst>
              <a:ext uri="{FF2B5EF4-FFF2-40B4-BE49-F238E27FC236}">
                <a16:creationId xmlns:a16="http://schemas.microsoft.com/office/drawing/2014/main" id="{146987CF-42F5-4BB0-AD0D-1D64C359446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22368FB4-296C-4F8C-BFA3-D7C3AD617B6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F555657-0A12-495F-9FFA-D8F7554E7C39}" type="slidenum">
              <a:rPr lang="en-US" smtClean="0"/>
              <a:t>‹#›</a:t>
            </a:fld>
            <a:endParaRPr lang="en-US"/>
          </a:p>
        </p:txBody>
      </p:sp>
    </p:spTree>
    <p:extLst>
      <p:ext uri="{BB962C8B-B14F-4D97-AF65-F5344CB8AC3E}">
        <p14:creationId xmlns:p14="http://schemas.microsoft.com/office/powerpoint/2010/main" val="17664322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8F2B2CC-0155-4E5E-A890-531D58ADF5B2}" type="datetimeFigureOut">
              <a:rPr lang="en-US" smtClean="0"/>
              <a:t>9/23/2023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2780FBB-F712-42E7-8C2F-226D98798B3F}" type="slidenum">
              <a:rPr lang="en-US" smtClean="0"/>
              <a:t>‹#›</a:t>
            </a:fld>
            <a:endParaRPr lang="en-US"/>
          </a:p>
        </p:txBody>
      </p:sp>
    </p:spTree>
    <p:extLst>
      <p:ext uri="{BB962C8B-B14F-4D97-AF65-F5344CB8AC3E}">
        <p14:creationId xmlns:p14="http://schemas.microsoft.com/office/powerpoint/2010/main" val="25671535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B3FB0C32-F044-4939-92E4-8BA39B7A391A}"/>
              </a:ext>
              <a:ext uri="{C183D7F6-B498-43B3-948B-1728B52AA6E4}">
                <adec:decorative xmlns:adec="http://schemas.microsoft.com/office/drawing/2017/decorative" val="1"/>
              </a:ext>
            </a:extLst>
          </p:cNvPr>
          <p:cNvSpPr/>
          <p:nvPr userDrawn="1"/>
        </p:nvSpPr>
        <p:spPr>
          <a:xfrm>
            <a:off x="3050" y="-663"/>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584BE8A-3E34-4967-9E7C-13EC8F6A990A}"/>
              </a:ext>
              <a:ext uri="{C183D7F6-B498-43B3-948B-1728B52AA6E4}">
                <adec:decorative xmlns:adec="http://schemas.microsoft.com/office/drawing/2017/decorative" val="1"/>
              </a:ext>
            </a:extLst>
          </p:cNvPr>
          <p:cNvSpPr/>
          <p:nvPr userDrawn="1"/>
        </p:nvSpPr>
        <p:spPr>
          <a:xfrm>
            <a:off x="3050" y="-663"/>
            <a:ext cx="12188952" cy="6858000"/>
          </a:xfrm>
          <a:prstGeom prst="rect">
            <a:avLst/>
          </a:prstGeom>
          <a:gradFill flip="none" rotWithShape="1">
            <a:gsLst>
              <a:gs pos="0">
                <a:schemeClr val="accent2">
                  <a:alpha val="60000"/>
                </a:schemeClr>
              </a:gs>
              <a:gs pos="100000">
                <a:schemeClr val="accent1">
                  <a:alpha val="6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9BFF676-EC35-4FFD-8894-CA4F2830700A}"/>
              </a:ext>
              <a:ext uri="{C183D7F6-B498-43B3-948B-1728B52AA6E4}">
                <adec:decorative xmlns:adec="http://schemas.microsoft.com/office/drawing/2017/decorative" val="1"/>
              </a:ext>
            </a:extLst>
          </p:cNvPr>
          <p:cNvSpPr/>
          <p:nvPr userDrawn="1"/>
        </p:nvSpPr>
        <p:spPr>
          <a:xfrm>
            <a:off x="3050" y="0"/>
            <a:ext cx="12188952" cy="6858000"/>
          </a:xfrm>
          <a:prstGeom prst="rect">
            <a:avLst/>
          </a:prstGeom>
          <a:solidFill>
            <a:schemeClr val="bg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a:extLst>
              <a:ext uri="{FF2B5EF4-FFF2-40B4-BE49-F238E27FC236}">
                <a16:creationId xmlns:a16="http://schemas.microsoft.com/office/drawing/2014/main" id="{32DA1557-E095-4C82-B659-3AF550080BB1}"/>
              </a:ext>
              <a:ext uri="{C183D7F6-B498-43B3-948B-1728B52AA6E4}">
                <adec:decorative xmlns:adec="http://schemas.microsoft.com/office/drawing/2017/decorative" val="1"/>
              </a:ext>
            </a:extLst>
          </p:cNvPr>
          <p:cNvSpPr/>
          <p:nvPr userDrawn="1"/>
        </p:nvSpPr>
        <p:spPr>
          <a:xfrm rot="16200000">
            <a:off x="2746250" y="-663"/>
            <a:ext cx="6857999" cy="6857998"/>
          </a:xfrm>
          <a:prstGeom prst="ellipse">
            <a:avLst/>
          </a:prstGeom>
          <a:gradFill>
            <a:gsLst>
              <a:gs pos="0">
                <a:schemeClr val="accent1">
                  <a:lumMod val="20000"/>
                  <a:lumOff val="80000"/>
                  <a:alpha val="40000"/>
                </a:schemeClr>
              </a:gs>
              <a:gs pos="100000">
                <a:schemeClr val="accent1">
                  <a:alpha val="40000"/>
                </a:schemeClr>
              </a:gs>
            </a:gsLst>
            <a:lin ang="2700000" scaled="1"/>
          </a:gradFill>
          <a:ln>
            <a:noFill/>
          </a:ln>
          <a:effectLst>
            <a:softEdge rad="520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9F34E5EF-94D7-4AE0-BDD1-81A3ECDE614C}"/>
              </a:ext>
              <a:ext uri="{C183D7F6-B498-43B3-948B-1728B52AA6E4}">
                <adec:decorative xmlns:adec="http://schemas.microsoft.com/office/drawing/2017/decorative" val="1"/>
              </a:ext>
            </a:extLst>
          </p:cNvPr>
          <p:cNvSpPr/>
          <p:nvPr userDrawn="1"/>
        </p:nvSpPr>
        <p:spPr>
          <a:xfrm rot="16200000">
            <a:off x="77040" y="1193411"/>
            <a:ext cx="5589934" cy="5737916"/>
          </a:xfrm>
          <a:prstGeom prst="ellipse">
            <a:avLst/>
          </a:prstGeom>
          <a:gradFill>
            <a:gsLst>
              <a:gs pos="0">
                <a:schemeClr val="accent1">
                  <a:alpha val="40000"/>
                </a:schemeClr>
              </a:gs>
              <a:gs pos="100000">
                <a:schemeClr val="accent5">
                  <a:alpha val="20000"/>
                </a:schemeClr>
              </a:gs>
            </a:gsLst>
            <a:lin ang="2700000" scaled="1"/>
          </a:gradFill>
          <a:ln>
            <a:noFill/>
          </a:ln>
          <a:effectLst>
            <a:softEdge rad="952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Oval 15">
            <a:extLst>
              <a:ext uri="{FF2B5EF4-FFF2-40B4-BE49-F238E27FC236}">
                <a16:creationId xmlns:a16="http://schemas.microsoft.com/office/drawing/2014/main" id="{D829E57E-3199-4AAA-B2D5-F93264FDA0B5}"/>
              </a:ext>
              <a:ext uri="{C183D7F6-B498-43B3-948B-1728B52AA6E4}">
                <adec:decorative xmlns:adec="http://schemas.microsoft.com/office/drawing/2017/decorative" val="1"/>
              </a:ext>
            </a:extLst>
          </p:cNvPr>
          <p:cNvSpPr/>
          <p:nvPr userDrawn="1"/>
        </p:nvSpPr>
        <p:spPr>
          <a:xfrm rot="16200000">
            <a:off x="6442672" y="193606"/>
            <a:ext cx="5760743" cy="5737917"/>
          </a:xfrm>
          <a:prstGeom prst="ellipse">
            <a:avLst/>
          </a:prstGeom>
          <a:gradFill>
            <a:gsLst>
              <a:gs pos="0">
                <a:schemeClr val="accent1">
                  <a:alpha val="20000"/>
                </a:schemeClr>
              </a:gs>
              <a:gs pos="100000">
                <a:schemeClr val="accent5">
                  <a:alpha val="40000"/>
                </a:schemeClr>
              </a:gs>
            </a:gsLst>
            <a:lin ang="2700000" scaled="1"/>
          </a:gradFill>
          <a:ln>
            <a:noFill/>
          </a:ln>
          <a:effectLst>
            <a:softEdge rad="10033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 name="Picture 16" descr="Tag=CustomerPhoto&#10;Crop=1&#10;Align=N/A">
            <a:extLst>
              <a:ext uri="{FF2B5EF4-FFF2-40B4-BE49-F238E27FC236}">
                <a16:creationId xmlns:a16="http://schemas.microsoft.com/office/drawing/2014/main" id="{8A791822-0971-4E61-A5E4-9AAD258F58E3}"/>
              </a:ext>
            </a:extLst>
          </p:cNvPr>
          <p:cNvPicPr>
            <a:picLocks/>
          </p:cNvPicPr>
          <p:nvPr userDrawn="1"/>
        </p:nvPicPr>
        <p:blipFill>
          <a:blip r:embed="rId2">
            <a:alphaModFix amt="20000"/>
            <a:extLst>
              <a:ext uri="{28A0092B-C50C-407E-A947-70E740481C1C}">
                <a14:useLocalDpi xmlns:a14="http://schemas.microsoft.com/office/drawing/2010/main" val="0"/>
              </a:ext>
            </a:extLst>
          </a:blip>
          <a:stretch>
            <a:fillRect/>
          </a:stretch>
        </p:blipFill>
        <p:spPr>
          <a:xfrm>
            <a:off x="3048" y="-663"/>
            <a:ext cx="12188952" cy="6858000"/>
          </a:xfrm>
          <a:prstGeom prst="rect">
            <a:avLst/>
          </a:prstGeom>
        </p:spPr>
      </p:pic>
      <p:sp>
        <p:nvSpPr>
          <p:cNvPr id="18" name="Title 1">
            <a:extLst>
              <a:ext uri="{FF2B5EF4-FFF2-40B4-BE49-F238E27FC236}">
                <a16:creationId xmlns:a16="http://schemas.microsoft.com/office/drawing/2014/main" id="{B86D7D99-F789-4EDA-861D-B6B994F05F1D}"/>
              </a:ext>
            </a:extLst>
          </p:cNvPr>
          <p:cNvSpPr>
            <a:spLocks noGrp="1"/>
          </p:cNvSpPr>
          <p:nvPr>
            <p:ph type="ctrTitle"/>
          </p:nvPr>
        </p:nvSpPr>
        <p:spPr>
          <a:xfrm>
            <a:off x="1527050" y="1121700"/>
            <a:ext cx="9144000" cy="2387600"/>
          </a:xfrm>
        </p:spPr>
        <p:txBody>
          <a:bodyPr/>
          <a:lstStyle>
            <a:lvl1pPr algn="ctr">
              <a:defRPr>
                <a:solidFill>
                  <a:schemeClr val="bg1"/>
                </a:solidFill>
              </a:defRPr>
            </a:lvl1pPr>
          </a:lstStyle>
          <a:p>
            <a:r>
              <a:rPr lang="en-US">
                <a:solidFill>
                  <a:srgbClr val="FFFFFF"/>
                </a:solidFill>
                <a:effectLst>
                  <a:outerShdw blurRad="38100" dist="38100" dir="2700000" algn="tl">
                    <a:srgbClr val="000000">
                      <a:alpha val="43137"/>
                    </a:srgbClr>
                  </a:outerShdw>
                </a:effectLst>
                <a:ea typeface="Cambria" panose="02040503050406030204" pitchFamily="18" charset="0"/>
                <a:cs typeface="Sabon Next LT" panose="020B0502040204020203" pitchFamily="2" charset="0"/>
              </a:rPr>
              <a:t>Click to edit Master title style</a:t>
            </a:r>
            <a:endParaRPr lang="en-US" dirty="0">
              <a:solidFill>
                <a:srgbClr val="FFFFFF"/>
              </a:solidFill>
              <a:effectLst>
                <a:outerShdw blurRad="38100" dist="38100" dir="2700000" algn="tl">
                  <a:srgbClr val="000000">
                    <a:alpha val="43137"/>
                  </a:srgbClr>
                </a:outerShdw>
              </a:effectLst>
              <a:ea typeface="Cambria" panose="02040503050406030204" pitchFamily="18" charset="0"/>
              <a:cs typeface="Sabon Next LT" panose="020B0502040204020203" pitchFamily="2" charset="0"/>
            </a:endParaRPr>
          </a:p>
        </p:txBody>
      </p:sp>
      <p:sp>
        <p:nvSpPr>
          <p:cNvPr id="20" name="Text Placeholder 12">
            <a:extLst>
              <a:ext uri="{FF2B5EF4-FFF2-40B4-BE49-F238E27FC236}">
                <a16:creationId xmlns:a16="http://schemas.microsoft.com/office/drawing/2014/main" id="{2B39487B-EA73-4D7B-93AA-D63B49F4DA7F}"/>
              </a:ext>
            </a:extLst>
          </p:cNvPr>
          <p:cNvSpPr>
            <a:spLocks noGrp="1"/>
          </p:cNvSpPr>
          <p:nvPr>
            <p:ph type="body" sz="quarter" idx="15"/>
          </p:nvPr>
        </p:nvSpPr>
        <p:spPr>
          <a:xfrm>
            <a:off x="1527050" y="3600450"/>
            <a:ext cx="9144000" cy="2451100"/>
          </a:xfrm>
        </p:spPr>
        <p:txBody>
          <a:bodyPr>
            <a:normAutofit/>
          </a:bodyPr>
          <a:lstStyle>
            <a:lvl1pPr marL="0" indent="0" algn="ctr">
              <a:buNone/>
              <a:defRPr sz="2800">
                <a:solidFill>
                  <a:schemeClr val="bg1"/>
                </a:solidFill>
                <a:effectLst/>
                <a:latin typeface="+mn-lt"/>
              </a:defRPr>
            </a:lvl1pPr>
          </a:lstStyle>
          <a:p>
            <a:pPr lvl="0"/>
            <a:r>
              <a:rPr lang="en-US"/>
              <a:t>Click to edit Master text styles</a:t>
            </a:r>
          </a:p>
        </p:txBody>
      </p:sp>
    </p:spTree>
    <p:extLst>
      <p:ext uri="{BB962C8B-B14F-4D97-AF65-F5344CB8AC3E}">
        <p14:creationId xmlns:p14="http://schemas.microsoft.com/office/powerpoint/2010/main" val="11555448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Summary">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18B9F00-8450-475B-B155-993BAF212AF6}"/>
              </a:ext>
            </a:extLst>
          </p:cNvPr>
          <p:cNvSpPr>
            <a:spLocks noGrp="1"/>
          </p:cNvSpPr>
          <p:nvPr>
            <p:ph type="dt" sz="half" idx="10"/>
          </p:nvPr>
        </p:nvSpPr>
        <p:spPr/>
        <p:txBody>
          <a:bodyPr/>
          <a:lstStyle/>
          <a:p>
            <a:r>
              <a:rPr lang="en-US"/>
              <a:t>3/1/20XX</a:t>
            </a:r>
          </a:p>
        </p:txBody>
      </p:sp>
      <p:sp>
        <p:nvSpPr>
          <p:cNvPr id="3" name="Footer Placeholder 2">
            <a:extLst>
              <a:ext uri="{FF2B5EF4-FFF2-40B4-BE49-F238E27FC236}">
                <a16:creationId xmlns:a16="http://schemas.microsoft.com/office/drawing/2014/main" id="{5C0FDDA3-8E6F-42F7-BFBE-7FA9C647CA4E}"/>
              </a:ext>
            </a:extLst>
          </p:cNvPr>
          <p:cNvSpPr>
            <a:spLocks noGrp="1"/>
          </p:cNvSpPr>
          <p:nvPr>
            <p:ph type="ftr" sz="quarter" idx="11"/>
          </p:nvPr>
        </p:nvSpPr>
        <p:spPr/>
        <p:txBody>
          <a:bodyPr/>
          <a:lstStyle/>
          <a:p>
            <a:r>
              <a:rPr lang="en-US"/>
              <a:t>SAMPLE FOOTER TEXT</a:t>
            </a:r>
          </a:p>
        </p:txBody>
      </p:sp>
      <p:sp>
        <p:nvSpPr>
          <p:cNvPr id="4" name="Slide Number Placeholder 3">
            <a:extLst>
              <a:ext uri="{FF2B5EF4-FFF2-40B4-BE49-F238E27FC236}">
                <a16:creationId xmlns:a16="http://schemas.microsoft.com/office/drawing/2014/main" id="{B6C8E678-81B8-4356-9624-A0B999536312}"/>
              </a:ext>
            </a:extLst>
          </p:cNvPr>
          <p:cNvSpPr>
            <a:spLocks noGrp="1"/>
          </p:cNvSpPr>
          <p:nvPr>
            <p:ph type="sldNum" sz="quarter" idx="12"/>
          </p:nvPr>
        </p:nvSpPr>
        <p:spPr/>
        <p:txBody>
          <a:bodyPr/>
          <a:lstStyle/>
          <a:p>
            <a:fld id="{28844951-7827-47D4-8276-7DDE1FA7D85A}" type="slidenum">
              <a:rPr lang="en-US" smtClean="0"/>
              <a:t>‹#›</a:t>
            </a:fld>
            <a:endParaRPr lang="en-US"/>
          </a:p>
        </p:txBody>
      </p:sp>
      <p:sp>
        <p:nvSpPr>
          <p:cNvPr id="6" name="Title 1">
            <a:extLst>
              <a:ext uri="{FF2B5EF4-FFF2-40B4-BE49-F238E27FC236}">
                <a16:creationId xmlns:a16="http://schemas.microsoft.com/office/drawing/2014/main" id="{673294AE-7408-47DB-898D-41F8C069B42E}"/>
              </a:ext>
            </a:extLst>
          </p:cNvPr>
          <p:cNvSpPr>
            <a:spLocks noGrp="1"/>
          </p:cNvSpPr>
          <p:nvPr>
            <p:ph type="title"/>
          </p:nvPr>
        </p:nvSpPr>
        <p:spPr>
          <a:xfrm>
            <a:off x="841248" y="857251"/>
            <a:ext cx="6156051" cy="2076450"/>
          </a:xfrm>
        </p:spPr>
        <p:txBody>
          <a:bodyPr anchor="b">
            <a:normAutofit/>
          </a:bodyPr>
          <a:lstStyle/>
          <a:p>
            <a:r>
              <a:rPr lang="en-US" sz="4400">
                <a:gradFill flip="none" rotWithShape="1">
                  <a:gsLst>
                    <a:gs pos="0">
                      <a:schemeClr val="accent5">
                        <a:alpha val="70000"/>
                      </a:schemeClr>
                    </a:gs>
                    <a:gs pos="100000">
                      <a:schemeClr val="accent1">
                        <a:alpha val="70000"/>
                      </a:schemeClr>
                    </a:gs>
                  </a:gsLst>
                  <a:lin ang="0" scaled="1"/>
                  <a:tileRect/>
                </a:gradFill>
              </a:rPr>
              <a:t>Click to edit Master title style</a:t>
            </a:r>
            <a:endParaRPr lang="en-US" sz="4400" dirty="0">
              <a:gradFill flip="none" rotWithShape="1">
                <a:gsLst>
                  <a:gs pos="0">
                    <a:schemeClr val="accent5">
                      <a:alpha val="70000"/>
                    </a:schemeClr>
                  </a:gs>
                  <a:gs pos="100000">
                    <a:schemeClr val="accent1">
                      <a:alpha val="70000"/>
                    </a:schemeClr>
                  </a:gs>
                </a:gsLst>
                <a:lin ang="0" scaled="1"/>
                <a:tileRect/>
              </a:gradFill>
            </a:endParaRPr>
          </a:p>
        </p:txBody>
      </p:sp>
      <p:sp>
        <p:nvSpPr>
          <p:cNvPr id="7" name="Content Placeholder 2">
            <a:extLst>
              <a:ext uri="{FF2B5EF4-FFF2-40B4-BE49-F238E27FC236}">
                <a16:creationId xmlns:a16="http://schemas.microsoft.com/office/drawing/2014/main" id="{E973052A-4118-4E04-81F8-A44EC172FE46}"/>
              </a:ext>
            </a:extLst>
          </p:cNvPr>
          <p:cNvSpPr>
            <a:spLocks noGrp="1"/>
          </p:cNvSpPr>
          <p:nvPr>
            <p:ph idx="1"/>
          </p:nvPr>
        </p:nvSpPr>
        <p:spPr>
          <a:xfrm>
            <a:off x="841247" y="3190875"/>
            <a:ext cx="6156052" cy="2986087"/>
          </a:xfrm>
        </p:spPr>
        <p:txBody>
          <a:bodyPr>
            <a:normAutofit/>
          </a:bodyPr>
          <a:lstStyle>
            <a:lvl1pPr marL="0" indent="0">
              <a:buNone/>
              <a:defRPr sz="2200"/>
            </a:lvl1pPr>
          </a:lstStyle>
          <a:p>
            <a:pPr marL="228600" lvl="0" indent="-228600"/>
            <a:r>
              <a:rPr lang="en-US" sz="2000">
                <a:solidFill>
                  <a:schemeClr val="tx2">
                    <a:alpha val="60000"/>
                  </a:schemeClr>
                </a:solidFill>
              </a:rPr>
              <a:t>Click to edit Master text styles</a:t>
            </a:r>
          </a:p>
        </p:txBody>
      </p:sp>
      <p:sp>
        <p:nvSpPr>
          <p:cNvPr id="10" name="Date Placeholder 3">
            <a:extLst>
              <a:ext uri="{FF2B5EF4-FFF2-40B4-BE49-F238E27FC236}">
                <a16:creationId xmlns:a16="http://schemas.microsoft.com/office/drawing/2014/main" id="{8988D1E1-6064-4D6A-9EB1-578E20A2A0ED}"/>
              </a:ext>
            </a:extLst>
          </p:cNvPr>
          <p:cNvSpPr txBox="1">
            <a:spLocks/>
          </p:cNvSpPr>
          <p:nvPr userDrawn="1"/>
        </p:nvSpPr>
        <p:spPr>
          <a:xfrm>
            <a:off x="841248" y="6429375"/>
            <a:ext cx="2646725" cy="365125"/>
          </a:xfrm>
          <a:prstGeom prst="rect">
            <a:avLst/>
          </a:prstGeom>
        </p:spPr>
        <p:txBody>
          <a:bodyPr vert="horz" lIns="91440" tIns="45720" rIns="91440" bIns="45720" rtlCol="0" anchor="ctr"/>
          <a:lstStyle>
            <a:defPPr>
              <a:defRPr lang="en-US"/>
            </a:defPPr>
            <a:lvl1pPr marL="0" algn="l" defTabSz="914400" rtl="0" eaLnBrk="1" latinLnBrk="0" hangingPunct="1">
              <a:defRPr sz="900" kern="1200" cap="all" spc="150" baseline="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B23B9F-B223-42FC-B961-B8BFC75D2259}" type="datetime1">
              <a:rPr lang="en-US" smtClean="0">
                <a:solidFill>
                  <a:schemeClr val="tx2">
                    <a:alpha val="60000"/>
                  </a:schemeClr>
                </a:solidFill>
              </a:rPr>
              <a:pPr/>
              <a:t>9/23/2023</a:t>
            </a:fld>
            <a:endParaRPr lang="en-US" dirty="0">
              <a:solidFill>
                <a:schemeClr val="tx2">
                  <a:alpha val="60000"/>
                </a:schemeClr>
              </a:solidFill>
            </a:endParaRPr>
          </a:p>
        </p:txBody>
      </p:sp>
      <p:sp>
        <p:nvSpPr>
          <p:cNvPr id="11" name="Footer Placeholder 4">
            <a:extLst>
              <a:ext uri="{FF2B5EF4-FFF2-40B4-BE49-F238E27FC236}">
                <a16:creationId xmlns:a16="http://schemas.microsoft.com/office/drawing/2014/main" id="{BD47C5CB-0317-4DC6-A76F-38A5BB1FD1C2}"/>
              </a:ext>
            </a:extLst>
          </p:cNvPr>
          <p:cNvSpPr txBox="1">
            <a:spLocks/>
          </p:cNvSpPr>
          <p:nvPr userDrawn="1"/>
        </p:nvSpPr>
        <p:spPr>
          <a:xfrm>
            <a:off x="4044696" y="6429375"/>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900" kern="1200" cap="all" spc="150" baseline="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tx2">
                    <a:alpha val="60000"/>
                  </a:schemeClr>
                </a:solidFill>
              </a:rPr>
              <a:t>Sample footer text</a:t>
            </a:r>
            <a:endParaRPr lang="en-US" dirty="0">
              <a:solidFill>
                <a:schemeClr val="tx2">
                  <a:alpha val="60000"/>
                </a:schemeClr>
              </a:solidFill>
            </a:endParaRPr>
          </a:p>
        </p:txBody>
      </p:sp>
      <p:sp>
        <p:nvSpPr>
          <p:cNvPr id="12" name="Slide Number Placeholder 5">
            <a:extLst>
              <a:ext uri="{FF2B5EF4-FFF2-40B4-BE49-F238E27FC236}">
                <a16:creationId xmlns:a16="http://schemas.microsoft.com/office/drawing/2014/main" id="{8CCF6E15-0BE7-453B-BBD4-B379C390AD22}"/>
              </a:ext>
            </a:extLst>
          </p:cNvPr>
          <p:cNvSpPr txBox="1">
            <a:spLocks/>
          </p:cNvSpPr>
          <p:nvPr userDrawn="1"/>
        </p:nvSpPr>
        <p:spPr>
          <a:xfrm>
            <a:off x="8613648" y="642937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cap="all" spc="150" baseline="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8844951-7827-47D4-8276-7DDE1FA7D85A}" type="slidenum">
              <a:rPr lang="en-US" smtClean="0">
                <a:solidFill>
                  <a:schemeClr val="tx2">
                    <a:alpha val="60000"/>
                  </a:schemeClr>
                </a:solidFill>
              </a:rPr>
              <a:pPr/>
              <a:t>‹#›</a:t>
            </a:fld>
            <a:endParaRPr lang="en-US" dirty="0">
              <a:solidFill>
                <a:schemeClr val="tx2">
                  <a:alpha val="60000"/>
                </a:schemeClr>
              </a:solidFill>
            </a:endParaRPr>
          </a:p>
        </p:txBody>
      </p:sp>
      <p:sp>
        <p:nvSpPr>
          <p:cNvPr id="14" name="Picture Placeholder 13">
            <a:extLst>
              <a:ext uri="{FF2B5EF4-FFF2-40B4-BE49-F238E27FC236}">
                <a16:creationId xmlns:a16="http://schemas.microsoft.com/office/drawing/2014/main" id="{0E092228-4487-4E3A-AEE3-12DC34A061E2}"/>
              </a:ext>
            </a:extLst>
          </p:cNvPr>
          <p:cNvSpPr>
            <a:spLocks noGrp="1"/>
          </p:cNvSpPr>
          <p:nvPr>
            <p:ph type="pic" sz="quarter" idx="13"/>
          </p:nvPr>
        </p:nvSpPr>
        <p:spPr>
          <a:xfrm>
            <a:off x="7424928" y="484632"/>
            <a:ext cx="4279392" cy="2862072"/>
          </a:xfrm>
          <a:solidFill>
            <a:schemeClr val="accent6"/>
          </a:solidFill>
        </p:spPr>
        <p:txBody>
          <a:bodyPr/>
          <a:lstStyle/>
          <a:p>
            <a:r>
              <a:rPr lang="en-US"/>
              <a:t>Click icon to add picture</a:t>
            </a:r>
          </a:p>
        </p:txBody>
      </p:sp>
      <p:sp>
        <p:nvSpPr>
          <p:cNvPr id="15" name="Picture Placeholder 13">
            <a:extLst>
              <a:ext uri="{FF2B5EF4-FFF2-40B4-BE49-F238E27FC236}">
                <a16:creationId xmlns:a16="http://schemas.microsoft.com/office/drawing/2014/main" id="{6AB20921-6E7F-4BD8-9399-D18CABB64B9A}"/>
              </a:ext>
            </a:extLst>
          </p:cNvPr>
          <p:cNvSpPr>
            <a:spLocks noGrp="1"/>
          </p:cNvSpPr>
          <p:nvPr>
            <p:ph type="pic" sz="quarter" idx="14"/>
          </p:nvPr>
        </p:nvSpPr>
        <p:spPr>
          <a:xfrm>
            <a:off x="7424928" y="3511296"/>
            <a:ext cx="4279392" cy="2862072"/>
          </a:xfrm>
          <a:solidFill>
            <a:schemeClr val="accent6"/>
          </a:solidFill>
        </p:spPr>
        <p:txBody>
          <a:bodyPr/>
          <a:lstStyle/>
          <a:p>
            <a:r>
              <a:rPr lang="en-US"/>
              <a:t>Click icon to add picture</a:t>
            </a:r>
          </a:p>
        </p:txBody>
      </p:sp>
    </p:spTree>
    <p:extLst>
      <p:ext uri="{BB962C8B-B14F-4D97-AF65-F5344CB8AC3E}">
        <p14:creationId xmlns:p14="http://schemas.microsoft.com/office/powerpoint/2010/main" val="42304300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0022B425-A1C3-4DFE-BF49-1B9F96D46B2A}"/>
              </a:ext>
            </a:extLst>
          </p:cNvPr>
          <p:cNvSpPr>
            <a:spLocks noGrp="1"/>
          </p:cNvSpPr>
          <p:nvPr>
            <p:ph type="title"/>
          </p:nvPr>
        </p:nvSpPr>
        <p:spPr>
          <a:xfrm>
            <a:off x="841248" y="3893769"/>
            <a:ext cx="5992550" cy="2319306"/>
          </a:xfrm>
        </p:spPr>
        <p:txBody>
          <a:bodyPr anchor="t">
            <a:normAutofit/>
          </a:bodyPr>
          <a:lstStyle/>
          <a:p>
            <a:r>
              <a:rPr lang="en-US" sz="4400">
                <a:gradFill flip="none" rotWithShape="1">
                  <a:gsLst>
                    <a:gs pos="0">
                      <a:schemeClr val="accent5">
                        <a:alpha val="70000"/>
                      </a:schemeClr>
                    </a:gs>
                    <a:gs pos="100000">
                      <a:schemeClr val="accent1">
                        <a:alpha val="70000"/>
                      </a:schemeClr>
                    </a:gs>
                  </a:gsLst>
                  <a:lin ang="0" scaled="1"/>
                  <a:tileRect/>
                </a:gradFill>
              </a:rPr>
              <a:t>Click to edit Master title style</a:t>
            </a:r>
            <a:endParaRPr lang="en-US" sz="4400" dirty="0">
              <a:gradFill flip="none" rotWithShape="1">
                <a:gsLst>
                  <a:gs pos="0">
                    <a:schemeClr val="accent5">
                      <a:alpha val="70000"/>
                    </a:schemeClr>
                  </a:gs>
                  <a:gs pos="100000">
                    <a:schemeClr val="accent1">
                      <a:alpha val="70000"/>
                    </a:schemeClr>
                  </a:gs>
                </a:gsLst>
                <a:lin ang="0" scaled="1"/>
                <a:tileRect/>
              </a:gradFill>
            </a:endParaRPr>
          </a:p>
        </p:txBody>
      </p:sp>
      <p:sp>
        <p:nvSpPr>
          <p:cNvPr id="14" name="Picture Placeholder 13">
            <a:extLst>
              <a:ext uri="{FF2B5EF4-FFF2-40B4-BE49-F238E27FC236}">
                <a16:creationId xmlns:a16="http://schemas.microsoft.com/office/drawing/2014/main" id="{2AEC60F9-EA79-4A18-B040-024AFB62FD5E}"/>
              </a:ext>
            </a:extLst>
          </p:cNvPr>
          <p:cNvSpPr>
            <a:spLocks noGrp="1"/>
          </p:cNvSpPr>
          <p:nvPr>
            <p:ph type="pic" sz="quarter" idx="13"/>
          </p:nvPr>
        </p:nvSpPr>
        <p:spPr>
          <a:xfrm>
            <a:off x="493776" y="484632"/>
            <a:ext cx="11210544" cy="3191256"/>
          </a:xfrm>
          <a:solidFill>
            <a:schemeClr val="accent6"/>
          </a:solidFill>
        </p:spPr>
        <p:txBody>
          <a:bodyPr/>
          <a:lstStyle/>
          <a:p>
            <a:r>
              <a:rPr lang="en-US"/>
              <a:t>Click icon to add picture</a:t>
            </a:r>
            <a:endParaRPr lang="en-US" dirty="0"/>
          </a:p>
        </p:txBody>
      </p:sp>
      <p:sp>
        <p:nvSpPr>
          <p:cNvPr id="9" name="Content Placeholder 2">
            <a:extLst>
              <a:ext uri="{FF2B5EF4-FFF2-40B4-BE49-F238E27FC236}">
                <a16:creationId xmlns:a16="http://schemas.microsoft.com/office/drawing/2014/main" id="{83B88B7B-A749-40EA-A140-38D1E04EFF4F}"/>
              </a:ext>
            </a:extLst>
          </p:cNvPr>
          <p:cNvSpPr>
            <a:spLocks noGrp="1"/>
          </p:cNvSpPr>
          <p:nvPr>
            <p:ph idx="1"/>
          </p:nvPr>
        </p:nvSpPr>
        <p:spPr>
          <a:xfrm>
            <a:off x="6979133" y="3893770"/>
            <a:ext cx="4377714" cy="2319306"/>
          </a:xfrm>
        </p:spPr>
        <p:txBody>
          <a:bodyPr anchor="t">
            <a:normAutofit/>
          </a:bodyPr>
          <a:lstStyle>
            <a:lvl1pPr marL="0" indent="0">
              <a:buNone/>
              <a:defRPr sz="2800"/>
            </a:lvl1pPr>
          </a:lstStyle>
          <a:p>
            <a:pPr marL="228600" lvl="0" indent="-228600"/>
            <a:r>
              <a:rPr lang="en-US" sz="1800">
                <a:solidFill>
                  <a:schemeClr val="tx2">
                    <a:alpha val="60000"/>
                  </a:schemeClr>
                </a:solidFill>
              </a:rPr>
              <a:t>Click to edit Master text styles</a:t>
            </a:r>
          </a:p>
        </p:txBody>
      </p:sp>
      <p:sp>
        <p:nvSpPr>
          <p:cNvPr id="2" name="Date Placeholder 1">
            <a:extLst>
              <a:ext uri="{FF2B5EF4-FFF2-40B4-BE49-F238E27FC236}">
                <a16:creationId xmlns:a16="http://schemas.microsoft.com/office/drawing/2014/main" id="{118B9F00-8450-475B-B155-993BAF212AF6}"/>
              </a:ext>
            </a:extLst>
          </p:cNvPr>
          <p:cNvSpPr>
            <a:spLocks noGrp="1"/>
          </p:cNvSpPr>
          <p:nvPr>
            <p:ph type="dt" sz="half" idx="10"/>
          </p:nvPr>
        </p:nvSpPr>
        <p:spPr>
          <a:xfrm>
            <a:off x="838200" y="6418489"/>
            <a:ext cx="2743200" cy="365125"/>
          </a:xfrm>
        </p:spPr>
        <p:txBody>
          <a:bodyPr/>
          <a:lstStyle/>
          <a:p>
            <a:r>
              <a:rPr lang="en-US"/>
              <a:t>3/1/20XX</a:t>
            </a:r>
          </a:p>
        </p:txBody>
      </p:sp>
      <p:sp>
        <p:nvSpPr>
          <p:cNvPr id="3" name="Footer Placeholder 2">
            <a:extLst>
              <a:ext uri="{FF2B5EF4-FFF2-40B4-BE49-F238E27FC236}">
                <a16:creationId xmlns:a16="http://schemas.microsoft.com/office/drawing/2014/main" id="{5C0FDDA3-8E6F-42F7-BFBE-7FA9C647CA4E}"/>
              </a:ext>
            </a:extLst>
          </p:cNvPr>
          <p:cNvSpPr>
            <a:spLocks noGrp="1"/>
          </p:cNvSpPr>
          <p:nvPr>
            <p:ph type="ftr" sz="quarter" idx="11"/>
          </p:nvPr>
        </p:nvSpPr>
        <p:spPr/>
        <p:txBody>
          <a:bodyPr/>
          <a:lstStyle/>
          <a:p>
            <a:r>
              <a:rPr lang="en-US"/>
              <a:t>SAMPLE FOOTER TEXT</a:t>
            </a:r>
          </a:p>
        </p:txBody>
      </p:sp>
      <p:sp>
        <p:nvSpPr>
          <p:cNvPr id="4" name="Slide Number Placeholder 3">
            <a:extLst>
              <a:ext uri="{FF2B5EF4-FFF2-40B4-BE49-F238E27FC236}">
                <a16:creationId xmlns:a16="http://schemas.microsoft.com/office/drawing/2014/main" id="{B6C8E678-81B8-4356-9624-A0B999536312}"/>
              </a:ext>
            </a:extLst>
          </p:cNvPr>
          <p:cNvSpPr>
            <a:spLocks noGrp="1"/>
          </p:cNvSpPr>
          <p:nvPr>
            <p:ph type="sldNum" sz="quarter" idx="12"/>
          </p:nvPr>
        </p:nvSpPr>
        <p:spPr/>
        <p:txBody>
          <a:bodyPr/>
          <a:lstStyle/>
          <a:p>
            <a:fld id="{28844951-7827-47D4-8276-7DDE1FA7D85A}" type="slidenum">
              <a:rPr lang="en-US" smtClean="0"/>
              <a:t>‹#›</a:t>
            </a:fld>
            <a:endParaRPr lang="en-US"/>
          </a:p>
        </p:txBody>
      </p:sp>
    </p:spTree>
    <p:extLst>
      <p:ext uri="{BB962C8B-B14F-4D97-AF65-F5344CB8AC3E}">
        <p14:creationId xmlns:p14="http://schemas.microsoft.com/office/powerpoint/2010/main" val="27613200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18B9F00-8450-475B-B155-993BAF212AF6}"/>
              </a:ext>
            </a:extLst>
          </p:cNvPr>
          <p:cNvSpPr>
            <a:spLocks noGrp="1"/>
          </p:cNvSpPr>
          <p:nvPr>
            <p:ph type="dt" sz="half" idx="10"/>
          </p:nvPr>
        </p:nvSpPr>
        <p:spPr/>
        <p:txBody>
          <a:bodyPr/>
          <a:lstStyle/>
          <a:p>
            <a:r>
              <a:rPr lang="en-US"/>
              <a:t>3/1/20XX</a:t>
            </a:r>
          </a:p>
        </p:txBody>
      </p:sp>
      <p:sp>
        <p:nvSpPr>
          <p:cNvPr id="3" name="Footer Placeholder 2">
            <a:extLst>
              <a:ext uri="{FF2B5EF4-FFF2-40B4-BE49-F238E27FC236}">
                <a16:creationId xmlns:a16="http://schemas.microsoft.com/office/drawing/2014/main" id="{5C0FDDA3-8E6F-42F7-BFBE-7FA9C647CA4E}"/>
              </a:ext>
            </a:extLst>
          </p:cNvPr>
          <p:cNvSpPr>
            <a:spLocks noGrp="1"/>
          </p:cNvSpPr>
          <p:nvPr>
            <p:ph type="ftr" sz="quarter" idx="11"/>
          </p:nvPr>
        </p:nvSpPr>
        <p:spPr/>
        <p:txBody>
          <a:bodyPr/>
          <a:lstStyle/>
          <a:p>
            <a:r>
              <a:rPr lang="en-US"/>
              <a:t>SAMPLE FOOTER TEXT</a:t>
            </a:r>
          </a:p>
        </p:txBody>
      </p:sp>
      <p:sp>
        <p:nvSpPr>
          <p:cNvPr id="4" name="Slide Number Placeholder 3">
            <a:extLst>
              <a:ext uri="{FF2B5EF4-FFF2-40B4-BE49-F238E27FC236}">
                <a16:creationId xmlns:a16="http://schemas.microsoft.com/office/drawing/2014/main" id="{B6C8E678-81B8-4356-9624-A0B999536312}"/>
              </a:ext>
            </a:extLst>
          </p:cNvPr>
          <p:cNvSpPr>
            <a:spLocks noGrp="1"/>
          </p:cNvSpPr>
          <p:nvPr>
            <p:ph type="sldNum" sz="quarter" idx="12"/>
          </p:nvPr>
        </p:nvSpPr>
        <p:spPr/>
        <p:txBody>
          <a:bodyPr/>
          <a:lstStyle/>
          <a:p>
            <a:fld id="{28844951-7827-47D4-8276-7DDE1FA7D85A}" type="slidenum">
              <a:rPr lang="en-US" smtClean="0"/>
              <a:t>‹#›</a:t>
            </a:fld>
            <a:endParaRPr lang="en-US"/>
          </a:p>
        </p:txBody>
      </p:sp>
    </p:spTree>
    <p:extLst>
      <p:ext uri="{BB962C8B-B14F-4D97-AF65-F5344CB8AC3E}">
        <p14:creationId xmlns:p14="http://schemas.microsoft.com/office/powerpoint/2010/main" val="23520951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53B052-A59B-4AE3-A89A-E7748630C15B}"/>
              </a:ext>
            </a:extLst>
          </p:cNvPr>
          <p:cNvSpPr>
            <a:spLocks noGrp="1"/>
          </p:cNvSpPr>
          <p:nvPr>
            <p:ph type="ctrTitle"/>
          </p:nvPr>
        </p:nvSpPr>
        <p:spPr>
          <a:xfrm>
            <a:off x="1524000" y="1122363"/>
            <a:ext cx="9144000" cy="2387600"/>
          </a:xfrm>
        </p:spPr>
        <p:txBody>
          <a:bodyPr anchor="b"/>
          <a:lstStyle>
            <a:lvl1pPr algn="ctr">
              <a:defRPr sz="5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BDA9EC4-FEA9-41D2-BE8D-F709F01D375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6E155CF-52F5-4879-B7F3-D05812AC4A6D}"/>
              </a:ext>
            </a:extLst>
          </p:cNvPr>
          <p:cNvSpPr>
            <a:spLocks noGrp="1"/>
          </p:cNvSpPr>
          <p:nvPr>
            <p:ph type="dt" sz="half" idx="10"/>
          </p:nvPr>
        </p:nvSpPr>
        <p:spPr/>
        <p:txBody>
          <a:bodyPr/>
          <a:lstStyle/>
          <a:p>
            <a:r>
              <a:rPr lang="en-US"/>
              <a:t>3/1/20XX</a:t>
            </a:r>
          </a:p>
        </p:txBody>
      </p:sp>
      <p:sp>
        <p:nvSpPr>
          <p:cNvPr id="5" name="Footer Placeholder 4">
            <a:extLst>
              <a:ext uri="{FF2B5EF4-FFF2-40B4-BE49-F238E27FC236}">
                <a16:creationId xmlns:a16="http://schemas.microsoft.com/office/drawing/2014/main" id="{80D053AC-61ED-4C2F-90BF-D4A916545107}"/>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138B2ED7-A198-4613-B8C9-EE02BAE24FA4}"/>
              </a:ext>
            </a:extLst>
          </p:cNvPr>
          <p:cNvSpPr>
            <a:spLocks noGrp="1"/>
          </p:cNvSpPr>
          <p:nvPr>
            <p:ph type="sldNum" sz="quarter" idx="12"/>
          </p:nvPr>
        </p:nvSpPr>
        <p:spPr/>
        <p:txBody>
          <a:bodyPr/>
          <a:lstStyle/>
          <a:p>
            <a:fld id="{28844951-7827-47D4-8276-7DDE1FA7D85A}" type="slidenum">
              <a:rPr lang="en-US" smtClean="0"/>
              <a:t>‹#›</a:t>
            </a:fld>
            <a:endParaRPr lang="en-US"/>
          </a:p>
        </p:txBody>
      </p:sp>
    </p:spTree>
    <p:extLst>
      <p:ext uri="{BB962C8B-B14F-4D97-AF65-F5344CB8AC3E}">
        <p14:creationId xmlns:p14="http://schemas.microsoft.com/office/powerpoint/2010/main" val="29398768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CBBD03-9D57-48E9-8B43-688B72997276}"/>
              </a:ext>
            </a:extLst>
          </p:cNvPr>
          <p:cNvSpPr>
            <a:spLocks noGrp="1"/>
          </p:cNvSpPr>
          <p:nvPr>
            <p:ph type="title"/>
          </p:nvPr>
        </p:nvSpPr>
        <p:spPr>
          <a:xfrm>
            <a:off x="831850" y="1709738"/>
            <a:ext cx="10515600" cy="2852737"/>
          </a:xfrm>
        </p:spPr>
        <p:txBody>
          <a:bodyPr anchor="b"/>
          <a:lstStyle>
            <a:lvl1pPr>
              <a:defRPr sz="5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83F376C-8A2F-4BE5-9669-4A6DA21B771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2654893-212E-4450-8F7A-27256B31F9FB}"/>
              </a:ext>
            </a:extLst>
          </p:cNvPr>
          <p:cNvSpPr>
            <a:spLocks noGrp="1"/>
          </p:cNvSpPr>
          <p:nvPr>
            <p:ph type="dt" sz="half" idx="10"/>
          </p:nvPr>
        </p:nvSpPr>
        <p:spPr/>
        <p:txBody>
          <a:bodyPr/>
          <a:lstStyle/>
          <a:p>
            <a:r>
              <a:rPr lang="en-US"/>
              <a:t>3/1/20XX</a:t>
            </a:r>
          </a:p>
        </p:txBody>
      </p:sp>
      <p:sp>
        <p:nvSpPr>
          <p:cNvPr id="5" name="Footer Placeholder 4">
            <a:extLst>
              <a:ext uri="{FF2B5EF4-FFF2-40B4-BE49-F238E27FC236}">
                <a16:creationId xmlns:a16="http://schemas.microsoft.com/office/drawing/2014/main" id="{600E881A-3958-44A9-9EDB-D86F4E4144C0}"/>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CFEDBC4F-D9B8-4BFA-BE4F-D4B9B739D1BA}"/>
              </a:ext>
            </a:extLst>
          </p:cNvPr>
          <p:cNvSpPr>
            <a:spLocks noGrp="1"/>
          </p:cNvSpPr>
          <p:nvPr>
            <p:ph type="sldNum" sz="quarter" idx="12"/>
          </p:nvPr>
        </p:nvSpPr>
        <p:spPr/>
        <p:txBody>
          <a:bodyPr/>
          <a:lstStyle/>
          <a:p>
            <a:fld id="{28844951-7827-47D4-8276-7DDE1FA7D85A}" type="slidenum">
              <a:rPr lang="en-US" smtClean="0"/>
              <a:t>‹#›</a:t>
            </a:fld>
            <a:endParaRPr lang="en-US"/>
          </a:p>
        </p:txBody>
      </p:sp>
    </p:spTree>
    <p:extLst>
      <p:ext uri="{BB962C8B-B14F-4D97-AF65-F5344CB8AC3E}">
        <p14:creationId xmlns:p14="http://schemas.microsoft.com/office/powerpoint/2010/main" val="10901295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DC8777-C460-4649-8822-CA943386D06D}"/>
              </a:ext>
            </a:extLst>
          </p:cNvPr>
          <p:cNvSpPr>
            <a:spLocks noGrp="1"/>
          </p:cNvSpPr>
          <p:nvPr>
            <p:ph type="title"/>
          </p:nvPr>
        </p:nvSpPr>
        <p:spPr/>
        <p:txBody>
          <a:bodyPr/>
          <a:lstStyle>
            <a:lvl1pPr>
              <a:defRPr sz="48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FDF69E6-1094-437B-AA7E-0E21B7136CCA}"/>
              </a:ext>
            </a:extLst>
          </p:cNvPr>
          <p:cNvSpPr>
            <a:spLocks noGrp="1"/>
          </p:cNvSpPr>
          <p:nvPr>
            <p:ph sz="half" idx="1"/>
          </p:nvPr>
        </p:nvSpPr>
        <p:spPr>
          <a:xfrm>
            <a:off x="838200" y="2057399"/>
            <a:ext cx="5181600" cy="41195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C20BC963-4591-4BE3-AE63-4999A13C5054}"/>
              </a:ext>
            </a:extLst>
          </p:cNvPr>
          <p:cNvSpPr>
            <a:spLocks noGrp="1"/>
          </p:cNvSpPr>
          <p:nvPr>
            <p:ph sz="half" idx="2"/>
          </p:nvPr>
        </p:nvSpPr>
        <p:spPr>
          <a:xfrm>
            <a:off x="6172200" y="2057399"/>
            <a:ext cx="5181600" cy="41195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504D5BB-DB84-4266-9B4F-E65CCFE5B310}"/>
              </a:ext>
            </a:extLst>
          </p:cNvPr>
          <p:cNvSpPr>
            <a:spLocks noGrp="1"/>
          </p:cNvSpPr>
          <p:nvPr>
            <p:ph type="dt" sz="half" idx="10"/>
          </p:nvPr>
        </p:nvSpPr>
        <p:spPr/>
        <p:txBody>
          <a:bodyPr/>
          <a:lstStyle/>
          <a:p>
            <a:r>
              <a:rPr lang="en-US"/>
              <a:t>3/1/20XX</a:t>
            </a:r>
          </a:p>
        </p:txBody>
      </p:sp>
      <p:sp>
        <p:nvSpPr>
          <p:cNvPr id="6" name="Footer Placeholder 5">
            <a:extLst>
              <a:ext uri="{FF2B5EF4-FFF2-40B4-BE49-F238E27FC236}">
                <a16:creationId xmlns:a16="http://schemas.microsoft.com/office/drawing/2014/main" id="{891A99B5-D493-4AB1-AF24-6660540D56AD}"/>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BFE178D0-5F1E-43FA-B447-53501EDD17C0}"/>
              </a:ext>
            </a:extLst>
          </p:cNvPr>
          <p:cNvSpPr>
            <a:spLocks noGrp="1"/>
          </p:cNvSpPr>
          <p:nvPr>
            <p:ph type="sldNum" sz="quarter" idx="12"/>
          </p:nvPr>
        </p:nvSpPr>
        <p:spPr/>
        <p:txBody>
          <a:bodyPr/>
          <a:lstStyle/>
          <a:p>
            <a:fld id="{28844951-7827-47D4-8276-7DDE1FA7D85A}" type="slidenum">
              <a:rPr lang="en-US" smtClean="0"/>
              <a:t>‹#›</a:t>
            </a:fld>
            <a:endParaRPr lang="en-US"/>
          </a:p>
        </p:txBody>
      </p:sp>
    </p:spTree>
    <p:extLst>
      <p:ext uri="{BB962C8B-B14F-4D97-AF65-F5344CB8AC3E}">
        <p14:creationId xmlns:p14="http://schemas.microsoft.com/office/powerpoint/2010/main" val="4069730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B2DD4C-BFBC-4087-B94C-4DD0690E838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EB9D434-8228-4C7F-B520-14121EBC903B}"/>
              </a:ext>
            </a:extLst>
          </p:cNvPr>
          <p:cNvSpPr>
            <a:spLocks noGrp="1"/>
          </p:cNvSpPr>
          <p:nvPr>
            <p:ph type="dt" sz="half" idx="10"/>
          </p:nvPr>
        </p:nvSpPr>
        <p:spPr/>
        <p:txBody>
          <a:bodyPr/>
          <a:lstStyle/>
          <a:p>
            <a:r>
              <a:rPr lang="en-US"/>
              <a:t>3/1/20XX</a:t>
            </a:r>
          </a:p>
        </p:txBody>
      </p:sp>
      <p:sp>
        <p:nvSpPr>
          <p:cNvPr id="4" name="Footer Placeholder 3">
            <a:extLst>
              <a:ext uri="{FF2B5EF4-FFF2-40B4-BE49-F238E27FC236}">
                <a16:creationId xmlns:a16="http://schemas.microsoft.com/office/drawing/2014/main" id="{997B89BD-A70A-48D2-A3D9-DB2C0DB123B4}"/>
              </a:ext>
            </a:extLst>
          </p:cNvPr>
          <p:cNvSpPr>
            <a:spLocks noGrp="1"/>
          </p:cNvSpPr>
          <p:nvPr>
            <p:ph type="ftr" sz="quarter" idx="11"/>
          </p:nvPr>
        </p:nvSpPr>
        <p:spPr/>
        <p:txBody>
          <a:bodyPr/>
          <a:lstStyle/>
          <a:p>
            <a:r>
              <a:rPr lang="en-US"/>
              <a:t>SAMPLE FOOTER TEXT</a:t>
            </a:r>
          </a:p>
        </p:txBody>
      </p:sp>
      <p:sp>
        <p:nvSpPr>
          <p:cNvPr id="5" name="Slide Number Placeholder 4">
            <a:extLst>
              <a:ext uri="{FF2B5EF4-FFF2-40B4-BE49-F238E27FC236}">
                <a16:creationId xmlns:a16="http://schemas.microsoft.com/office/drawing/2014/main" id="{B4ACF4EF-5A2A-4A47-81DF-80CB513060F6}"/>
              </a:ext>
            </a:extLst>
          </p:cNvPr>
          <p:cNvSpPr>
            <a:spLocks noGrp="1"/>
          </p:cNvSpPr>
          <p:nvPr>
            <p:ph type="sldNum" sz="quarter" idx="12"/>
          </p:nvPr>
        </p:nvSpPr>
        <p:spPr/>
        <p:txBody>
          <a:bodyPr/>
          <a:lstStyle/>
          <a:p>
            <a:fld id="{28844951-7827-47D4-8276-7DDE1FA7D85A}" type="slidenum">
              <a:rPr lang="en-US" smtClean="0"/>
              <a:t>‹#›</a:t>
            </a:fld>
            <a:endParaRPr lang="en-US"/>
          </a:p>
        </p:txBody>
      </p:sp>
    </p:spTree>
    <p:extLst>
      <p:ext uri="{BB962C8B-B14F-4D97-AF65-F5344CB8AC3E}">
        <p14:creationId xmlns:p14="http://schemas.microsoft.com/office/powerpoint/2010/main" val="10768130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010DAA-DDE3-4C9C-8171-385A3DAC81CF}"/>
              </a:ext>
            </a:extLst>
          </p:cNvPr>
          <p:cNvSpPr>
            <a:spLocks noGrp="1"/>
          </p:cNvSpPr>
          <p:nvPr>
            <p:ph type="title"/>
          </p:nvPr>
        </p:nvSpPr>
        <p:spPr>
          <a:xfrm>
            <a:off x="839788" y="685800"/>
            <a:ext cx="3932237" cy="1371600"/>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AF73DB2-BD72-4F5E-9CA2-197343A0908A}"/>
              </a:ext>
            </a:extLst>
          </p:cNvPr>
          <p:cNvSpPr>
            <a:spLocks noGrp="1"/>
          </p:cNvSpPr>
          <p:nvPr>
            <p:ph idx="1"/>
          </p:nvPr>
        </p:nvSpPr>
        <p:spPr>
          <a:xfrm>
            <a:off x="5183188" y="685801"/>
            <a:ext cx="6172200" cy="51752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71F01536-2B0A-42A2-827E-2EB2C324A5FE}"/>
              </a:ext>
            </a:extLst>
          </p:cNvPr>
          <p:cNvSpPr>
            <a:spLocks noGrp="1"/>
          </p:cNvSpPr>
          <p:nvPr>
            <p:ph type="body" sz="half" idx="2"/>
          </p:nvPr>
        </p:nvSpPr>
        <p:spPr>
          <a:xfrm>
            <a:off x="839788" y="2209800"/>
            <a:ext cx="3932237" cy="36591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722CD09-61EF-4733-831C-5B133DAE1F4C}"/>
              </a:ext>
            </a:extLst>
          </p:cNvPr>
          <p:cNvSpPr>
            <a:spLocks noGrp="1"/>
          </p:cNvSpPr>
          <p:nvPr>
            <p:ph type="dt" sz="half" idx="10"/>
          </p:nvPr>
        </p:nvSpPr>
        <p:spPr/>
        <p:txBody>
          <a:bodyPr/>
          <a:lstStyle/>
          <a:p>
            <a:r>
              <a:rPr lang="en-US"/>
              <a:t>3/1/20XX</a:t>
            </a:r>
          </a:p>
        </p:txBody>
      </p:sp>
      <p:sp>
        <p:nvSpPr>
          <p:cNvPr id="6" name="Footer Placeholder 5">
            <a:extLst>
              <a:ext uri="{FF2B5EF4-FFF2-40B4-BE49-F238E27FC236}">
                <a16:creationId xmlns:a16="http://schemas.microsoft.com/office/drawing/2014/main" id="{5B109FCF-96E4-4EBF-AAFB-5E9AD22A68AE}"/>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79E381A6-E580-49A4-989C-EF4A54F83B45}"/>
              </a:ext>
            </a:extLst>
          </p:cNvPr>
          <p:cNvSpPr>
            <a:spLocks noGrp="1"/>
          </p:cNvSpPr>
          <p:nvPr>
            <p:ph type="sldNum" sz="quarter" idx="12"/>
          </p:nvPr>
        </p:nvSpPr>
        <p:spPr/>
        <p:txBody>
          <a:bodyPr/>
          <a:lstStyle/>
          <a:p>
            <a:fld id="{28844951-7827-47D4-8276-7DDE1FA7D85A}" type="slidenum">
              <a:rPr lang="en-US" smtClean="0"/>
              <a:t>‹#›</a:t>
            </a:fld>
            <a:endParaRPr lang="en-US"/>
          </a:p>
        </p:txBody>
      </p:sp>
    </p:spTree>
    <p:extLst>
      <p:ext uri="{BB962C8B-B14F-4D97-AF65-F5344CB8AC3E}">
        <p14:creationId xmlns:p14="http://schemas.microsoft.com/office/powerpoint/2010/main" val="6776152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CCFA6E-F719-4613-8815-591471E722E5}"/>
              </a:ext>
            </a:extLst>
          </p:cNvPr>
          <p:cNvSpPr>
            <a:spLocks noGrp="1"/>
          </p:cNvSpPr>
          <p:nvPr>
            <p:ph type="title"/>
          </p:nvPr>
        </p:nvSpPr>
        <p:spPr>
          <a:xfrm>
            <a:off x="839788" y="685800"/>
            <a:ext cx="3932237" cy="1371600"/>
          </a:xfrm>
        </p:spPr>
        <p:txBody>
          <a:bodyPr anchor="b"/>
          <a:lstStyle>
            <a:lvl1pPr>
              <a:defRPr sz="32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654384F3-CDE0-4329-B76D-45AAC94B04A8}"/>
              </a:ext>
            </a:extLst>
          </p:cNvPr>
          <p:cNvSpPr>
            <a:spLocks noGrp="1"/>
          </p:cNvSpPr>
          <p:nvPr>
            <p:ph type="pic" idx="1"/>
          </p:nvPr>
        </p:nvSpPr>
        <p:spPr>
          <a:xfrm>
            <a:off x="5183188" y="685801"/>
            <a:ext cx="6172200" cy="51752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79A9D7EB-40DA-460F-A48A-3E6D5E5612E7}"/>
              </a:ext>
            </a:extLst>
          </p:cNvPr>
          <p:cNvSpPr>
            <a:spLocks noGrp="1"/>
          </p:cNvSpPr>
          <p:nvPr>
            <p:ph type="body" sz="half" idx="2"/>
          </p:nvPr>
        </p:nvSpPr>
        <p:spPr>
          <a:xfrm>
            <a:off x="839788" y="2209800"/>
            <a:ext cx="3932237" cy="36591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E56944C-E229-457E-868E-C48FF47DA37A}"/>
              </a:ext>
            </a:extLst>
          </p:cNvPr>
          <p:cNvSpPr>
            <a:spLocks noGrp="1"/>
          </p:cNvSpPr>
          <p:nvPr>
            <p:ph type="dt" sz="half" idx="10"/>
          </p:nvPr>
        </p:nvSpPr>
        <p:spPr/>
        <p:txBody>
          <a:bodyPr/>
          <a:lstStyle/>
          <a:p>
            <a:r>
              <a:rPr lang="en-US"/>
              <a:t>3/1/20XX</a:t>
            </a:r>
          </a:p>
        </p:txBody>
      </p:sp>
      <p:sp>
        <p:nvSpPr>
          <p:cNvPr id="6" name="Footer Placeholder 5">
            <a:extLst>
              <a:ext uri="{FF2B5EF4-FFF2-40B4-BE49-F238E27FC236}">
                <a16:creationId xmlns:a16="http://schemas.microsoft.com/office/drawing/2014/main" id="{CC7115FE-359F-46EA-A3C8-0D18544E34AD}"/>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B5165D17-3010-4FF5-9071-5CCD3E6995D6}"/>
              </a:ext>
            </a:extLst>
          </p:cNvPr>
          <p:cNvSpPr>
            <a:spLocks noGrp="1"/>
          </p:cNvSpPr>
          <p:nvPr>
            <p:ph type="sldNum" sz="quarter" idx="12"/>
          </p:nvPr>
        </p:nvSpPr>
        <p:spPr/>
        <p:txBody>
          <a:bodyPr/>
          <a:lstStyle/>
          <a:p>
            <a:fld id="{28844951-7827-47D4-8276-7DDE1FA7D85A}" type="slidenum">
              <a:rPr lang="en-US" smtClean="0"/>
              <a:t>‹#›</a:t>
            </a:fld>
            <a:endParaRPr lang="en-US"/>
          </a:p>
        </p:txBody>
      </p:sp>
    </p:spTree>
    <p:extLst>
      <p:ext uri="{BB962C8B-B14F-4D97-AF65-F5344CB8AC3E}">
        <p14:creationId xmlns:p14="http://schemas.microsoft.com/office/powerpoint/2010/main" val="35740854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B3FB0C32-F044-4939-92E4-8BA39B7A391A}"/>
              </a:ext>
              <a:ext uri="{C183D7F6-B498-43B3-948B-1728B52AA6E4}">
                <adec:decorative xmlns:adec="http://schemas.microsoft.com/office/drawing/2017/decorative" val="1"/>
              </a:ext>
            </a:extLst>
          </p:cNvPr>
          <p:cNvSpPr/>
          <p:nvPr userDrawn="1"/>
        </p:nvSpPr>
        <p:spPr>
          <a:xfrm>
            <a:off x="3050" y="-663"/>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584BE8A-3E34-4967-9E7C-13EC8F6A990A}"/>
              </a:ext>
              <a:ext uri="{C183D7F6-B498-43B3-948B-1728B52AA6E4}">
                <adec:decorative xmlns:adec="http://schemas.microsoft.com/office/drawing/2017/decorative" val="1"/>
              </a:ext>
            </a:extLst>
          </p:cNvPr>
          <p:cNvSpPr/>
          <p:nvPr userDrawn="1"/>
        </p:nvSpPr>
        <p:spPr>
          <a:xfrm>
            <a:off x="3050" y="-663"/>
            <a:ext cx="12188952" cy="6858000"/>
          </a:xfrm>
          <a:prstGeom prst="rect">
            <a:avLst/>
          </a:prstGeom>
          <a:gradFill flip="none" rotWithShape="1">
            <a:gsLst>
              <a:gs pos="0">
                <a:schemeClr val="accent2">
                  <a:alpha val="60000"/>
                </a:schemeClr>
              </a:gs>
              <a:gs pos="100000">
                <a:schemeClr val="accent1">
                  <a:alpha val="6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9BFF676-EC35-4FFD-8894-CA4F2830700A}"/>
              </a:ext>
              <a:ext uri="{C183D7F6-B498-43B3-948B-1728B52AA6E4}">
                <adec:decorative xmlns:adec="http://schemas.microsoft.com/office/drawing/2017/decorative" val="1"/>
              </a:ext>
            </a:extLst>
          </p:cNvPr>
          <p:cNvSpPr/>
          <p:nvPr userDrawn="1"/>
        </p:nvSpPr>
        <p:spPr>
          <a:xfrm>
            <a:off x="3050" y="0"/>
            <a:ext cx="12188952" cy="6858000"/>
          </a:xfrm>
          <a:prstGeom prst="rect">
            <a:avLst/>
          </a:prstGeom>
          <a:solidFill>
            <a:schemeClr val="bg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a:extLst>
              <a:ext uri="{FF2B5EF4-FFF2-40B4-BE49-F238E27FC236}">
                <a16:creationId xmlns:a16="http://schemas.microsoft.com/office/drawing/2014/main" id="{32DA1557-E095-4C82-B659-3AF550080BB1}"/>
              </a:ext>
              <a:ext uri="{C183D7F6-B498-43B3-948B-1728B52AA6E4}">
                <adec:decorative xmlns:adec="http://schemas.microsoft.com/office/drawing/2017/decorative" val="1"/>
              </a:ext>
            </a:extLst>
          </p:cNvPr>
          <p:cNvSpPr/>
          <p:nvPr userDrawn="1"/>
        </p:nvSpPr>
        <p:spPr>
          <a:xfrm rot="16200000">
            <a:off x="2746250" y="-663"/>
            <a:ext cx="6857999" cy="6857998"/>
          </a:xfrm>
          <a:prstGeom prst="ellipse">
            <a:avLst/>
          </a:prstGeom>
          <a:gradFill>
            <a:gsLst>
              <a:gs pos="0">
                <a:schemeClr val="accent1">
                  <a:lumMod val="20000"/>
                  <a:lumOff val="80000"/>
                  <a:alpha val="40000"/>
                </a:schemeClr>
              </a:gs>
              <a:gs pos="100000">
                <a:schemeClr val="accent1">
                  <a:alpha val="40000"/>
                </a:schemeClr>
              </a:gs>
            </a:gsLst>
            <a:lin ang="2700000" scaled="1"/>
          </a:gradFill>
          <a:ln>
            <a:noFill/>
          </a:ln>
          <a:effectLst>
            <a:softEdge rad="520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9F34E5EF-94D7-4AE0-BDD1-81A3ECDE614C}"/>
              </a:ext>
              <a:ext uri="{C183D7F6-B498-43B3-948B-1728B52AA6E4}">
                <adec:decorative xmlns:adec="http://schemas.microsoft.com/office/drawing/2017/decorative" val="1"/>
              </a:ext>
            </a:extLst>
          </p:cNvPr>
          <p:cNvSpPr/>
          <p:nvPr userDrawn="1"/>
        </p:nvSpPr>
        <p:spPr>
          <a:xfrm rot="16200000">
            <a:off x="77040" y="1193411"/>
            <a:ext cx="5589934" cy="5737916"/>
          </a:xfrm>
          <a:prstGeom prst="ellipse">
            <a:avLst/>
          </a:prstGeom>
          <a:gradFill>
            <a:gsLst>
              <a:gs pos="0">
                <a:schemeClr val="accent1">
                  <a:alpha val="40000"/>
                </a:schemeClr>
              </a:gs>
              <a:gs pos="100000">
                <a:schemeClr val="accent5">
                  <a:alpha val="20000"/>
                </a:schemeClr>
              </a:gs>
            </a:gsLst>
            <a:lin ang="2700000" scaled="1"/>
          </a:gradFill>
          <a:ln>
            <a:noFill/>
          </a:ln>
          <a:effectLst>
            <a:softEdge rad="952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Oval 15">
            <a:extLst>
              <a:ext uri="{FF2B5EF4-FFF2-40B4-BE49-F238E27FC236}">
                <a16:creationId xmlns:a16="http://schemas.microsoft.com/office/drawing/2014/main" id="{D829E57E-3199-4AAA-B2D5-F93264FDA0B5}"/>
              </a:ext>
              <a:ext uri="{C183D7F6-B498-43B3-948B-1728B52AA6E4}">
                <adec:decorative xmlns:adec="http://schemas.microsoft.com/office/drawing/2017/decorative" val="1"/>
              </a:ext>
            </a:extLst>
          </p:cNvPr>
          <p:cNvSpPr/>
          <p:nvPr userDrawn="1"/>
        </p:nvSpPr>
        <p:spPr>
          <a:xfrm rot="16200000">
            <a:off x="6442672" y="193606"/>
            <a:ext cx="5760743" cy="5737917"/>
          </a:xfrm>
          <a:prstGeom prst="ellipse">
            <a:avLst/>
          </a:prstGeom>
          <a:gradFill>
            <a:gsLst>
              <a:gs pos="0">
                <a:schemeClr val="accent1">
                  <a:alpha val="20000"/>
                </a:schemeClr>
              </a:gs>
              <a:gs pos="100000">
                <a:schemeClr val="accent5">
                  <a:alpha val="40000"/>
                </a:schemeClr>
              </a:gs>
            </a:gsLst>
            <a:lin ang="2700000" scaled="1"/>
          </a:gradFill>
          <a:ln>
            <a:noFill/>
          </a:ln>
          <a:effectLst>
            <a:softEdge rad="10033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 name="Picture 16" descr="Tag=CustomerPhoto&#10;Crop=1&#10;Align=N/A">
            <a:extLst>
              <a:ext uri="{FF2B5EF4-FFF2-40B4-BE49-F238E27FC236}">
                <a16:creationId xmlns:a16="http://schemas.microsoft.com/office/drawing/2014/main" id="{8A791822-0971-4E61-A5E4-9AAD258F58E3}"/>
              </a:ext>
            </a:extLst>
          </p:cNvPr>
          <p:cNvPicPr>
            <a:picLocks/>
          </p:cNvPicPr>
          <p:nvPr userDrawn="1"/>
        </p:nvPicPr>
        <p:blipFill>
          <a:blip r:embed="rId2">
            <a:alphaModFix amt="20000"/>
            <a:extLst>
              <a:ext uri="{28A0092B-C50C-407E-A947-70E740481C1C}">
                <a14:useLocalDpi xmlns:a14="http://schemas.microsoft.com/office/drawing/2010/main" val="0"/>
              </a:ext>
            </a:extLst>
          </a:blip>
          <a:stretch>
            <a:fillRect/>
          </a:stretch>
        </p:blipFill>
        <p:spPr>
          <a:xfrm>
            <a:off x="3048" y="-663"/>
            <a:ext cx="12188952" cy="6858000"/>
          </a:xfrm>
          <a:prstGeom prst="rect">
            <a:avLst/>
          </a:prstGeom>
        </p:spPr>
      </p:pic>
      <p:sp>
        <p:nvSpPr>
          <p:cNvPr id="18" name="Title 1">
            <a:extLst>
              <a:ext uri="{FF2B5EF4-FFF2-40B4-BE49-F238E27FC236}">
                <a16:creationId xmlns:a16="http://schemas.microsoft.com/office/drawing/2014/main" id="{B86D7D99-F789-4EDA-861D-B6B994F05F1D}"/>
              </a:ext>
            </a:extLst>
          </p:cNvPr>
          <p:cNvSpPr>
            <a:spLocks noGrp="1"/>
          </p:cNvSpPr>
          <p:nvPr>
            <p:ph type="ctrTitle"/>
          </p:nvPr>
        </p:nvSpPr>
        <p:spPr>
          <a:xfrm>
            <a:off x="1527050" y="1121700"/>
            <a:ext cx="9144000" cy="2387600"/>
          </a:xfrm>
        </p:spPr>
        <p:txBody>
          <a:bodyPr/>
          <a:lstStyle>
            <a:lvl1pPr algn="ctr">
              <a:defRPr>
                <a:solidFill>
                  <a:schemeClr val="bg1"/>
                </a:solidFill>
              </a:defRPr>
            </a:lvl1pPr>
          </a:lstStyle>
          <a:p>
            <a:r>
              <a:rPr lang="en-US">
                <a:solidFill>
                  <a:srgbClr val="FFFFFF"/>
                </a:solidFill>
                <a:effectLst>
                  <a:outerShdw blurRad="38100" dist="38100" dir="2700000" algn="tl">
                    <a:srgbClr val="000000">
                      <a:alpha val="43137"/>
                    </a:srgbClr>
                  </a:outerShdw>
                </a:effectLst>
                <a:ea typeface="Cambria" panose="02040503050406030204" pitchFamily="18" charset="0"/>
                <a:cs typeface="Sabon Next LT" panose="020B0502040204020203" pitchFamily="2" charset="0"/>
              </a:rPr>
              <a:t>Click to edit Master title style</a:t>
            </a:r>
            <a:endParaRPr lang="en-US" dirty="0">
              <a:solidFill>
                <a:srgbClr val="FFFFFF"/>
              </a:solidFill>
              <a:effectLst>
                <a:outerShdw blurRad="38100" dist="38100" dir="2700000" algn="tl">
                  <a:srgbClr val="000000">
                    <a:alpha val="43137"/>
                  </a:srgbClr>
                </a:outerShdw>
              </a:effectLst>
              <a:ea typeface="Cambria" panose="02040503050406030204" pitchFamily="18" charset="0"/>
              <a:cs typeface="Sabon Next LT" panose="020B0502040204020203" pitchFamily="2" charset="0"/>
            </a:endParaRPr>
          </a:p>
        </p:txBody>
      </p:sp>
      <p:sp>
        <p:nvSpPr>
          <p:cNvPr id="20" name="Text Placeholder 12">
            <a:extLst>
              <a:ext uri="{FF2B5EF4-FFF2-40B4-BE49-F238E27FC236}">
                <a16:creationId xmlns:a16="http://schemas.microsoft.com/office/drawing/2014/main" id="{2B39487B-EA73-4D7B-93AA-D63B49F4DA7F}"/>
              </a:ext>
            </a:extLst>
          </p:cNvPr>
          <p:cNvSpPr>
            <a:spLocks noGrp="1"/>
          </p:cNvSpPr>
          <p:nvPr>
            <p:ph type="body" sz="quarter" idx="15"/>
          </p:nvPr>
        </p:nvSpPr>
        <p:spPr>
          <a:xfrm>
            <a:off x="1527050" y="3600450"/>
            <a:ext cx="9144000" cy="2451100"/>
          </a:xfrm>
        </p:spPr>
        <p:txBody>
          <a:bodyPr>
            <a:normAutofit/>
          </a:bodyPr>
          <a:lstStyle>
            <a:lvl1pPr marL="0" indent="0" algn="ctr">
              <a:buNone/>
              <a:defRPr sz="2800">
                <a:solidFill>
                  <a:schemeClr val="bg1"/>
                </a:solidFill>
                <a:effectLst/>
                <a:latin typeface="+mn-lt"/>
              </a:defRPr>
            </a:lvl1pPr>
          </a:lstStyle>
          <a:p>
            <a:pPr lvl="0"/>
            <a:r>
              <a:rPr lang="en-US"/>
              <a:t>Click to edit Master text styles</a:t>
            </a:r>
          </a:p>
        </p:txBody>
      </p:sp>
    </p:spTree>
    <p:extLst>
      <p:ext uri="{BB962C8B-B14F-4D97-AF65-F5344CB8AC3E}">
        <p14:creationId xmlns:p14="http://schemas.microsoft.com/office/powerpoint/2010/main" val="34826734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useBgFill="1">
        <p:nvSpPr>
          <p:cNvPr id="5" name="Rectangle 4">
            <a:extLst>
              <a:ext uri="{FF2B5EF4-FFF2-40B4-BE49-F238E27FC236}">
                <a16:creationId xmlns:a16="http://schemas.microsoft.com/office/drawing/2014/main" id="{3F98AFCE-98D2-46C5-82A8-E45659B1769D}"/>
              </a:ext>
              <a:ext uri="{C183D7F6-B498-43B3-948B-1728B52AA6E4}">
                <adec:decorative xmlns:adec="http://schemas.microsoft.com/office/drawing/2017/decorative" val="1"/>
              </a:ext>
            </a:extLst>
          </p:cNvPr>
          <p:cNvSpPr/>
          <p:nvPr userDrawn="1"/>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ame 11">
            <a:extLst>
              <a:ext uri="{FF2B5EF4-FFF2-40B4-BE49-F238E27FC236}">
                <a16:creationId xmlns:a16="http://schemas.microsoft.com/office/drawing/2014/main" id="{F69999FB-8585-40F0-990C-6A0BAD1C8081}"/>
              </a:ext>
              <a:ext uri="{C183D7F6-B498-43B3-948B-1728B52AA6E4}">
                <adec:decorative xmlns:adec="http://schemas.microsoft.com/office/drawing/2017/decorative" val="1"/>
              </a:ext>
            </a:extLst>
          </p:cNvPr>
          <p:cNvSpPr/>
          <p:nvPr userDrawn="1"/>
        </p:nvSpPr>
        <p:spPr>
          <a:xfrm>
            <a:off x="0" y="0"/>
            <a:ext cx="12188952" cy="6858000"/>
          </a:xfrm>
          <a:prstGeom prst="frame">
            <a:avLst>
              <a:gd name="adj1" fmla="val 7164"/>
            </a:avLst>
          </a:prstGeom>
          <a:gradFill flip="none" rotWithShape="1">
            <a:gsLst>
              <a:gs pos="0">
                <a:schemeClr val="accent2">
                  <a:alpha val="40000"/>
                </a:schemeClr>
              </a:gs>
              <a:gs pos="100000">
                <a:schemeClr val="accent1">
                  <a:alpha val="4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2768738E-7449-46C1-B7D3-844FE2BA7D35}"/>
              </a:ext>
            </a:extLst>
          </p:cNvPr>
          <p:cNvSpPr>
            <a:spLocks noGrp="1"/>
          </p:cNvSpPr>
          <p:nvPr>
            <p:ph type="title"/>
          </p:nvPr>
        </p:nvSpPr>
        <p:spPr>
          <a:xfrm>
            <a:off x="838200" y="914399"/>
            <a:ext cx="5992550" cy="2827422"/>
          </a:xfrm>
        </p:spPr>
        <p:txBody>
          <a:bodyPr anchor="t">
            <a:normAutofit/>
          </a:bodyPr>
          <a:lstStyle/>
          <a:p>
            <a:r>
              <a:rPr lang="en-US" sz="4400">
                <a:gradFill flip="none" rotWithShape="1">
                  <a:gsLst>
                    <a:gs pos="0">
                      <a:schemeClr val="accent5">
                        <a:alpha val="70000"/>
                      </a:schemeClr>
                    </a:gs>
                    <a:gs pos="100000">
                      <a:schemeClr val="accent1">
                        <a:alpha val="70000"/>
                      </a:schemeClr>
                    </a:gs>
                  </a:gsLst>
                  <a:lin ang="0" scaled="1"/>
                  <a:tileRect/>
                </a:gradFill>
              </a:rPr>
              <a:t>Click to edit Master title style</a:t>
            </a:r>
            <a:endParaRPr lang="en-US" sz="4400" dirty="0">
              <a:gradFill flip="none" rotWithShape="1">
                <a:gsLst>
                  <a:gs pos="0">
                    <a:schemeClr val="accent5">
                      <a:alpha val="70000"/>
                    </a:schemeClr>
                  </a:gs>
                  <a:gs pos="100000">
                    <a:schemeClr val="accent1">
                      <a:alpha val="70000"/>
                    </a:schemeClr>
                  </a:gs>
                </a:gsLst>
                <a:lin ang="0" scaled="1"/>
                <a:tileRect/>
              </a:gradFill>
            </a:endParaRPr>
          </a:p>
        </p:txBody>
      </p:sp>
      <p:sp>
        <p:nvSpPr>
          <p:cNvPr id="7" name="Content Placeholder 2">
            <a:extLst>
              <a:ext uri="{FF2B5EF4-FFF2-40B4-BE49-F238E27FC236}">
                <a16:creationId xmlns:a16="http://schemas.microsoft.com/office/drawing/2014/main" id="{B0FF04F9-E792-4C19-9FD5-44800CEB2E89}"/>
              </a:ext>
            </a:extLst>
          </p:cNvPr>
          <p:cNvSpPr>
            <a:spLocks noGrp="1"/>
          </p:cNvSpPr>
          <p:nvPr>
            <p:ph idx="1"/>
          </p:nvPr>
        </p:nvSpPr>
        <p:spPr>
          <a:xfrm>
            <a:off x="6976085" y="914400"/>
            <a:ext cx="4377714" cy="2827422"/>
          </a:xfrm>
        </p:spPr>
        <p:txBody>
          <a:bodyPr anchor="t">
            <a:normAutofit/>
          </a:bodyPr>
          <a:lstStyle>
            <a:lvl1pPr marL="0" indent="0">
              <a:buNone/>
              <a:defRPr sz="2800"/>
            </a:lvl1pPr>
          </a:lstStyle>
          <a:p>
            <a:pPr marL="228600" lvl="0" indent="-228600"/>
            <a:r>
              <a:rPr lang="en-US" sz="1800">
                <a:solidFill>
                  <a:schemeClr val="tx2">
                    <a:alpha val="60000"/>
                  </a:schemeClr>
                </a:solidFill>
              </a:rPr>
              <a:t>Click to edit Master text styles</a:t>
            </a:r>
          </a:p>
        </p:txBody>
      </p:sp>
      <p:sp>
        <p:nvSpPr>
          <p:cNvPr id="14" name="Picture Placeholder 13">
            <a:extLst>
              <a:ext uri="{FF2B5EF4-FFF2-40B4-BE49-F238E27FC236}">
                <a16:creationId xmlns:a16="http://schemas.microsoft.com/office/drawing/2014/main" id="{5F2F9DF6-DFB9-44A8-B629-57F58893AD21}"/>
              </a:ext>
            </a:extLst>
          </p:cNvPr>
          <p:cNvSpPr>
            <a:spLocks noGrp="1"/>
          </p:cNvSpPr>
          <p:nvPr>
            <p:ph type="pic" sz="quarter" idx="13"/>
          </p:nvPr>
        </p:nvSpPr>
        <p:spPr>
          <a:xfrm>
            <a:off x="490538" y="4059936"/>
            <a:ext cx="2807208" cy="2322576"/>
          </a:xfrm>
          <a:solidFill>
            <a:schemeClr val="accent6"/>
          </a:solidFill>
        </p:spPr>
        <p:txBody>
          <a:bodyPr/>
          <a:lstStyle/>
          <a:p>
            <a:r>
              <a:rPr lang="en-US"/>
              <a:t>Click icon to add picture</a:t>
            </a:r>
          </a:p>
        </p:txBody>
      </p:sp>
      <p:sp>
        <p:nvSpPr>
          <p:cNvPr id="15" name="Picture Placeholder 13">
            <a:extLst>
              <a:ext uri="{FF2B5EF4-FFF2-40B4-BE49-F238E27FC236}">
                <a16:creationId xmlns:a16="http://schemas.microsoft.com/office/drawing/2014/main" id="{927BC207-43FE-4B6A-AEBE-875B69CF9761}"/>
              </a:ext>
            </a:extLst>
          </p:cNvPr>
          <p:cNvSpPr>
            <a:spLocks noGrp="1"/>
          </p:cNvSpPr>
          <p:nvPr>
            <p:ph type="pic" sz="quarter" idx="14"/>
          </p:nvPr>
        </p:nvSpPr>
        <p:spPr>
          <a:xfrm>
            <a:off x="3291840" y="4059936"/>
            <a:ext cx="2807208" cy="2322576"/>
          </a:xfrm>
          <a:solidFill>
            <a:schemeClr val="accent6"/>
          </a:solidFill>
        </p:spPr>
        <p:txBody>
          <a:bodyPr/>
          <a:lstStyle/>
          <a:p>
            <a:r>
              <a:rPr lang="en-US"/>
              <a:t>Click icon to add picture</a:t>
            </a:r>
          </a:p>
        </p:txBody>
      </p:sp>
      <p:sp>
        <p:nvSpPr>
          <p:cNvPr id="16" name="Picture Placeholder 13">
            <a:extLst>
              <a:ext uri="{FF2B5EF4-FFF2-40B4-BE49-F238E27FC236}">
                <a16:creationId xmlns:a16="http://schemas.microsoft.com/office/drawing/2014/main" id="{EBBF5499-9A70-4846-B98E-316EC17F9FCD}"/>
              </a:ext>
            </a:extLst>
          </p:cNvPr>
          <p:cNvSpPr>
            <a:spLocks noGrp="1"/>
          </p:cNvSpPr>
          <p:nvPr>
            <p:ph type="pic" sz="quarter" idx="15"/>
          </p:nvPr>
        </p:nvSpPr>
        <p:spPr>
          <a:xfrm>
            <a:off x="6099048" y="4059936"/>
            <a:ext cx="2807208" cy="2322576"/>
          </a:xfrm>
          <a:solidFill>
            <a:schemeClr val="accent6"/>
          </a:solidFill>
        </p:spPr>
        <p:txBody>
          <a:bodyPr/>
          <a:lstStyle/>
          <a:p>
            <a:r>
              <a:rPr lang="en-US"/>
              <a:t>Click icon to add picture</a:t>
            </a:r>
          </a:p>
        </p:txBody>
      </p:sp>
      <p:sp>
        <p:nvSpPr>
          <p:cNvPr id="17" name="Picture Placeholder 13">
            <a:extLst>
              <a:ext uri="{FF2B5EF4-FFF2-40B4-BE49-F238E27FC236}">
                <a16:creationId xmlns:a16="http://schemas.microsoft.com/office/drawing/2014/main" id="{C7A79F30-D473-48F6-9AC2-286C7B70F3ED}"/>
              </a:ext>
            </a:extLst>
          </p:cNvPr>
          <p:cNvSpPr>
            <a:spLocks noGrp="1"/>
          </p:cNvSpPr>
          <p:nvPr>
            <p:ph type="pic" sz="quarter" idx="16"/>
          </p:nvPr>
        </p:nvSpPr>
        <p:spPr>
          <a:xfrm>
            <a:off x="8906256" y="4059936"/>
            <a:ext cx="2807208" cy="2322576"/>
          </a:xfrm>
          <a:solidFill>
            <a:schemeClr val="accent6"/>
          </a:solidFill>
        </p:spPr>
        <p:txBody>
          <a:bodyPr/>
          <a:lstStyle/>
          <a:p>
            <a:r>
              <a:rPr lang="en-US"/>
              <a:t>Click icon to add picture</a:t>
            </a:r>
          </a:p>
        </p:txBody>
      </p:sp>
      <p:sp>
        <p:nvSpPr>
          <p:cNvPr id="2" name="Date Placeholder 1">
            <a:extLst>
              <a:ext uri="{FF2B5EF4-FFF2-40B4-BE49-F238E27FC236}">
                <a16:creationId xmlns:a16="http://schemas.microsoft.com/office/drawing/2014/main" id="{118B9F00-8450-475B-B155-993BAF212AF6}"/>
              </a:ext>
            </a:extLst>
          </p:cNvPr>
          <p:cNvSpPr>
            <a:spLocks noGrp="1"/>
          </p:cNvSpPr>
          <p:nvPr>
            <p:ph type="dt" sz="half" idx="10"/>
          </p:nvPr>
        </p:nvSpPr>
        <p:spPr/>
        <p:txBody>
          <a:bodyPr/>
          <a:lstStyle/>
          <a:p>
            <a:r>
              <a:rPr lang="en-US"/>
              <a:t>3/1/20XX</a:t>
            </a:r>
          </a:p>
        </p:txBody>
      </p:sp>
      <p:sp>
        <p:nvSpPr>
          <p:cNvPr id="3" name="Footer Placeholder 2">
            <a:extLst>
              <a:ext uri="{FF2B5EF4-FFF2-40B4-BE49-F238E27FC236}">
                <a16:creationId xmlns:a16="http://schemas.microsoft.com/office/drawing/2014/main" id="{5C0FDDA3-8E6F-42F7-BFBE-7FA9C647CA4E}"/>
              </a:ext>
            </a:extLst>
          </p:cNvPr>
          <p:cNvSpPr>
            <a:spLocks noGrp="1"/>
          </p:cNvSpPr>
          <p:nvPr>
            <p:ph type="ftr" sz="quarter" idx="11"/>
          </p:nvPr>
        </p:nvSpPr>
        <p:spPr/>
        <p:txBody>
          <a:bodyPr/>
          <a:lstStyle/>
          <a:p>
            <a:r>
              <a:rPr lang="en-US"/>
              <a:t>SAMPLE FOOTER TEXT</a:t>
            </a:r>
          </a:p>
        </p:txBody>
      </p:sp>
      <p:sp>
        <p:nvSpPr>
          <p:cNvPr id="4" name="Slide Number Placeholder 3">
            <a:extLst>
              <a:ext uri="{FF2B5EF4-FFF2-40B4-BE49-F238E27FC236}">
                <a16:creationId xmlns:a16="http://schemas.microsoft.com/office/drawing/2014/main" id="{B6C8E678-81B8-4356-9624-A0B999536312}"/>
              </a:ext>
            </a:extLst>
          </p:cNvPr>
          <p:cNvSpPr>
            <a:spLocks noGrp="1"/>
          </p:cNvSpPr>
          <p:nvPr>
            <p:ph type="sldNum" sz="quarter" idx="12"/>
          </p:nvPr>
        </p:nvSpPr>
        <p:spPr/>
        <p:txBody>
          <a:bodyPr/>
          <a:lstStyle/>
          <a:p>
            <a:fld id="{28844951-7827-47D4-8276-7DDE1FA7D85A}" type="slidenum">
              <a:rPr lang="en-US" smtClean="0"/>
              <a:t>‹#›</a:t>
            </a:fld>
            <a:endParaRPr lang="en-US"/>
          </a:p>
        </p:txBody>
      </p:sp>
    </p:spTree>
    <p:extLst>
      <p:ext uri="{BB962C8B-B14F-4D97-AF65-F5344CB8AC3E}">
        <p14:creationId xmlns:p14="http://schemas.microsoft.com/office/powerpoint/2010/main" val="10099141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useBgFill="1">
        <p:nvSpPr>
          <p:cNvPr id="5" name="Rectangle 4">
            <a:extLst>
              <a:ext uri="{FF2B5EF4-FFF2-40B4-BE49-F238E27FC236}">
                <a16:creationId xmlns:a16="http://schemas.microsoft.com/office/drawing/2014/main" id="{3F98AFCE-98D2-46C5-82A8-E45659B1769D}"/>
              </a:ext>
              <a:ext uri="{C183D7F6-B498-43B3-948B-1728B52AA6E4}">
                <adec:decorative xmlns:adec="http://schemas.microsoft.com/office/drawing/2017/decorative" val="1"/>
              </a:ext>
            </a:extLst>
          </p:cNvPr>
          <p:cNvSpPr/>
          <p:nvPr userDrawn="1"/>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ame 11">
            <a:extLst>
              <a:ext uri="{FF2B5EF4-FFF2-40B4-BE49-F238E27FC236}">
                <a16:creationId xmlns:a16="http://schemas.microsoft.com/office/drawing/2014/main" id="{F69999FB-8585-40F0-990C-6A0BAD1C8081}"/>
              </a:ext>
              <a:ext uri="{C183D7F6-B498-43B3-948B-1728B52AA6E4}">
                <adec:decorative xmlns:adec="http://schemas.microsoft.com/office/drawing/2017/decorative" val="1"/>
              </a:ext>
            </a:extLst>
          </p:cNvPr>
          <p:cNvSpPr/>
          <p:nvPr userDrawn="1"/>
        </p:nvSpPr>
        <p:spPr>
          <a:xfrm>
            <a:off x="0" y="0"/>
            <a:ext cx="12188952" cy="6858000"/>
          </a:xfrm>
          <a:prstGeom prst="frame">
            <a:avLst>
              <a:gd name="adj1" fmla="val 7164"/>
            </a:avLst>
          </a:prstGeom>
          <a:gradFill flip="none" rotWithShape="1">
            <a:gsLst>
              <a:gs pos="0">
                <a:schemeClr val="accent2">
                  <a:alpha val="40000"/>
                </a:schemeClr>
              </a:gs>
              <a:gs pos="100000">
                <a:schemeClr val="accent1">
                  <a:alpha val="4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2768738E-7449-46C1-B7D3-844FE2BA7D35}"/>
              </a:ext>
            </a:extLst>
          </p:cNvPr>
          <p:cNvSpPr>
            <a:spLocks noGrp="1"/>
          </p:cNvSpPr>
          <p:nvPr>
            <p:ph type="title"/>
          </p:nvPr>
        </p:nvSpPr>
        <p:spPr>
          <a:xfrm>
            <a:off x="838200" y="914399"/>
            <a:ext cx="5992550" cy="2827422"/>
          </a:xfrm>
        </p:spPr>
        <p:txBody>
          <a:bodyPr anchor="t">
            <a:normAutofit/>
          </a:bodyPr>
          <a:lstStyle/>
          <a:p>
            <a:r>
              <a:rPr lang="en-US" sz="4400">
                <a:gradFill flip="none" rotWithShape="1">
                  <a:gsLst>
                    <a:gs pos="0">
                      <a:schemeClr val="accent5">
                        <a:alpha val="70000"/>
                      </a:schemeClr>
                    </a:gs>
                    <a:gs pos="100000">
                      <a:schemeClr val="accent1">
                        <a:alpha val="70000"/>
                      </a:schemeClr>
                    </a:gs>
                  </a:gsLst>
                  <a:lin ang="0" scaled="1"/>
                  <a:tileRect/>
                </a:gradFill>
              </a:rPr>
              <a:t>Click to edit Master title style</a:t>
            </a:r>
            <a:endParaRPr lang="en-US" sz="4400" dirty="0">
              <a:gradFill flip="none" rotWithShape="1">
                <a:gsLst>
                  <a:gs pos="0">
                    <a:schemeClr val="accent5">
                      <a:alpha val="70000"/>
                    </a:schemeClr>
                  </a:gs>
                  <a:gs pos="100000">
                    <a:schemeClr val="accent1">
                      <a:alpha val="70000"/>
                    </a:schemeClr>
                  </a:gs>
                </a:gsLst>
                <a:lin ang="0" scaled="1"/>
                <a:tileRect/>
              </a:gradFill>
            </a:endParaRPr>
          </a:p>
        </p:txBody>
      </p:sp>
      <p:sp>
        <p:nvSpPr>
          <p:cNvPr id="7" name="Content Placeholder 2">
            <a:extLst>
              <a:ext uri="{FF2B5EF4-FFF2-40B4-BE49-F238E27FC236}">
                <a16:creationId xmlns:a16="http://schemas.microsoft.com/office/drawing/2014/main" id="{B0FF04F9-E792-4C19-9FD5-44800CEB2E89}"/>
              </a:ext>
            </a:extLst>
          </p:cNvPr>
          <p:cNvSpPr>
            <a:spLocks noGrp="1"/>
          </p:cNvSpPr>
          <p:nvPr>
            <p:ph idx="1"/>
          </p:nvPr>
        </p:nvSpPr>
        <p:spPr>
          <a:xfrm>
            <a:off x="6976085" y="914400"/>
            <a:ext cx="4377714" cy="2827422"/>
          </a:xfrm>
        </p:spPr>
        <p:txBody>
          <a:bodyPr anchor="t">
            <a:normAutofit/>
          </a:bodyPr>
          <a:lstStyle>
            <a:lvl1pPr marL="0" indent="0">
              <a:buNone/>
              <a:defRPr sz="2800"/>
            </a:lvl1pPr>
          </a:lstStyle>
          <a:p>
            <a:pPr marL="228600" lvl="0" indent="-228600"/>
            <a:r>
              <a:rPr lang="en-US" sz="1800">
                <a:solidFill>
                  <a:schemeClr val="tx2">
                    <a:alpha val="60000"/>
                  </a:schemeClr>
                </a:solidFill>
              </a:rPr>
              <a:t>Click to edit Master text styles</a:t>
            </a:r>
          </a:p>
        </p:txBody>
      </p:sp>
      <p:sp>
        <p:nvSpPr>
          <p:cNvPr id="14" name="Picture Placeholder 13">
            <a:extLst>
              <a:ext uri="{FF2B5EF4-FFF2-40B4-BE49-F238E27FC236}">
                <a16:creationId xmlns:a16="http://schemas.microsoft.com/office/drawing/2014/main" id="{5F2F9DF6-DFB9-44A8-B629-57F58893AD21}"/>
              </a:ext>
            </a:extLst>
          </p:cNvPr>
          <p:cNvSpPr>
            <a:spLocks noGrp="1"/>
          </p:cNvSpPr>
          <p:nvPr>
            <p:ph type="pic" sz="quarter" idx="13"/>
          </p:nvPr>
        </p:nvSpPr>
        <p:spPr>
          <a:xfrm>
            <a:off x="490538" y="4059936"/>
            <a:ext cx="2807208" cy="2322576"/>
          </a:xfrm>
          <a:solidFill>
            <a:schemeClr val="accent6"/>
          </a:solidFill>
        </p:spPr>
        <p:txBody>
          <a:bodyPr/>
          <a:lstStyle/>
          <a:p>
            <a:r>
              <a:rPr lang="en-US"/>
              <a:t>Click icon to add picture</a:t>
            </a:r>
          </a:p>
        </p:txBody>
      </p:sp>
      <p:sp>
        <p:nvSpPr>
          <p:cNvPr id="15" name="Picture Placeholder 13">
            <a:extLst>
              <a:ext uri="{FF2B5EF4-FFF2-40B4-BE49-F238E27FC236}">
                <a16:creationId xmlns:a16="http://schemas.microsoft.com/office/drawing/2014/main" id="{927BC207-43FE-4B6A-AEBE-875B69CF9761}"/>
              </a:ext>
            </a:extLst>
          </p:cNvPr>
          <p:cNvSpPr>
            <a:spLocks noGrp="1"/>
          </p:cNvSpPr>
          <p:nvPr>
            <p:ph type="pic" sz="quarter" idx="14"/>
          </p:nvPr>
        </p:nvSpPr>
        <p:spPr>
          <a:xfrm>
            <a:off x="3291840" y="4059936"/>
            <a:ext cx="2807208" cy="2322576"/>
          </a:xfrm>
          <a:solidFill>
            <a:schemeClr val="accent6"/>
          </a:solidFill>
        </p:spPr>
        <p:txBody>
          <a:bodyPr/>
          <a:lstStyle/>
          <a:p>
            <a:r>
              <a:rPr lang="en-US"/>
              <a:t>Click icon to add picture</a:t>
            </a:r>
          </a:p>
        </p:txBody>
      </p:sp>
      <p:sp>
        <p:nvSpPr>
          <p:cNvPr id="16" name="Picture Placeholder 13">
            <a:extLst>
              <a:ext uri="{FF2B5EF4-FFF2-40B4-BE49-F238E27FC236}">
                <a16:creationId xmlns:a16="http://schemas.microsoft.com/office/drawing/2014/main" id="{EBBF5499-9A70-4846-B98E-316EC17F9FCD}"/>
              </a:ext>
            </a:extLst>
          </p:cNvPr>
          <p:cNvSpPr>
            <a:spLocks noGrp="1"/>
          </p:cNvSpPr>
          <p:nvPr>
            <p:ph type="pic" sz="quarter" idx="15"/>
          </p:nvPr>
        </p:nvSpPr>
        <p:spPr>
          <a:xfrm>
            <a:off x="6099048" y="4059936"/>
            <a:ext cx="2807208" cy="2322576"/>
          </a:xfrm>
          <a:solidFill>
            <a:schemeClr val="accent6"/>
          </a:solidFill>
        </p:spPr>
        <p:txBody>
          <a:bodyPr/>
          <a:lstStyle/>
          <a:p>
            <a:r>
              <a:rPr lang="en-US"/>
              <a:t>Click icon to add picture</a:t>
            </a:r>
          </a:p>
        </p:txBody>
      </p:sp>
      <p:sp>
        <p:nvSpPr>
          <p:cNvPr id="17" name="Picture Placeholder 13">
            <a:extLst>
              <a:ext uri="{FF2B5EF4-FFF2-40B4-BE49-F238E27FC236}">
                <a16:creationId xmlns:a16="http://schemas.microsoft.com/office/drawing/2014/main" id="{C7A79F30-D473-48F6-9AC2-286C7B70F3ED}"/>
              </a:ext>
            </a:extLst>
          </p:cNvPr>
          <p:cNvSpPr>
            <a:spLocks noGrp="1"/>
          </p:cNvSpPr>
          <p:nvPr>
            <p:ph type="pic" sz="quarter" idx="16"/>
          </p:nvPr>
        </p:nvSpPr>
        <p:spPr>
          <a:xfrm>
            <a:off x="8906256" y="4059936"/>
            <a:ext cx="2807208" cy="2322576"/>
          </a:xfrm>
          <a:solidFill>
            <a:schemeClr val="accent6"/>
          </a:solidFill>
        </p:spPr>
        <p:txBody>
          <a:bodyPr/>
          <a:lstStyle/>
          <a:p>
            <a:r>
              <a:rPr lang="en-US"/>
              <a:t>Click icon to add picture</a:t>
            </a:r>
          </a:p>
        </p:txBody>
      </p:sp>
      <p:sp>
        <p:nvSpPr>
          <p:cNvPr id="2" name="Date Placeholder 1">
            <a:extLst>
              <a:ext uri="{FF2B5EF4-FFF2-40B4-BE49-F238E27FC236}">
                <a16:creationId xmlns:a16="http://schemas.microsoft.com/office/drawing/2014/main" id="{118B9F00-8450-475B-B155-993BAF212AF6}"/>
              </a:ext>
            </a:extLst>
          </p:cNvPr>
          <p:cNvSpPr>
            <a:spLocks noGrp="1"/>
          </p:cNvSpPr>
          <p:nvPr>
            <p:ph type="dt" sz="half" idx="10"/>
          </p:nvPr>
        </p:nvSpPr>
        <p:spPr/>
        <p:txBody>
          <a:bodyPr/>
          <a:lstStyle/>
          <a:p>
            <a:r>
              <a:rPr lang="en-US"/>
              <a:t>3/1/20XX</a:t>
            </a:r>
          </a:p>
        </p:txBody>
      </p:sp>
      <p:sp>
        <p:nvSpPr>
          <p:cNvPr id="3" name="Footer Placeholder 2">
            <a:extLst>
              <a:ext uri="{FF2B5EF4-FFF2-40B4-BE49-F238E27FC236}">
                <a16:creationId xmlns:a16="http://schemas.microsoft.com/office/drawing/2014/main" id="{5C0FDDA3-8E6F-42F7-BFBE-7FA9C647CA4E}"/>
              </a:ext>
            </a:extLst>
          </p:cNvPr>
          <p:cNvSpPr>
            <a:spLocks noGrp="1"/>
          </p:cNvSpPr>
          <p:nvPr>
            <p:ph type="ftr" sz="quarter" idx="11"/>
          </p:nvPr>
        </p:nvSpPr>
        <p:spPr/>
        <p:txBody>
          <a:bodyPr/>
          <a:lstStyle/>
          <a:p>
            <a:r>
              <a:rPr lang="en-US"/>
              <a:t>SAMPLE FOOTER TEXT</a:t>
            </a:r>
          </a:p>
        </p:txBody>
      </p:sp>
      <p:sp>
        <p:nvSpPr>
          <p:cNvPr id="4" name="Slide Number Placeholder 3">
            <a:extLst>
              <a:ext uri="{FF2B5EF4-FFF2-40B4-BE49-F238E27FC236}">
                <a16:creationId xmlns:a16="http://schemas.microsoft.com/office/drawing/2014/main" id="{B6C8E678-81B8-4356-9624-A0B999536312}"/>
              </a:ext>
            </a:extLst>
          </p:cNvPr>
          <p:cNvSpPr>
            <a:spLocks noGrp="1"/>
          </p:cNvSpPr>
          <p:nvPr>
            <p:ph type="sldNum" sz="quarter" idx="12"/>
          </p:nvPr>
        </p:nvSpPr>
        <p:spPr/>
        <p:txBody>
          <a:bodyPr/>
          <a:lstStyle/>
          <a:p>
            <a:fld id="{28844951-7827-47D4-8276-7DDE1FA7D85A}" type="slidenum">
              <a:rPr lang="en-US" smtClean="0"/>
              <a:t>‹#›</a:t>
            </a:fld>
            <a:endParaRPr lang="en-US"/>
          </a:p>
        </p:txBody>
      </p:sp>
    </p:spTree>
    <p:extLst>
      <p:ext uri="{BB962C8B-B14F-4D97-AF65-F5344CB8AC3E}">
        <p14:creationId xmlns:p14="http://schemas.microsoft.com/office/powerpoint/2010/main" val="17584664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Introduction">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B910AFBC-7932-43F4-ABEA-C89B2698634B}"/>
              </a:ext>
            </a:extLst>
          </p:cNvPr>
          <p:cNvSpPr>
            <a:spLocks noGrp="1"/>
          </p:cNvSpPr>
          <p:nvPr>
            <p:ph type="title"/>
          </p:nvPr>
        </p:nvSpPr>
        <p:spPr>
          <a:xfrm>
            <a:off x="841249" y="857251"/>
            <a:ext cx="5914937" cy="2076450"/>
          </a:xfrm>
        </p:spPr>
        <p:txBody>
          <a:bodyPr anchor="b">
            <a:normAutofit/>
          </a:bodyPr>
          <a:lstStyle/>
          <a:p>
            <a:r>
              <a:rPr lang="en-US" sz="4400">
                <a:gradFill flip="none" rotWithShape="1">
                  <a:gsLst>
                    <a:gs pos="0">
                      <a:schemeClr val="accent5">
                        <a:alpha val="70000"/>
                      </a:schemeClr>
                    </a:gs>
                    <a:gs pos="100000">
                      <a:schemeClr val="accent1">
                        <a:alpha val="70000"/>
                      </a:schemeClr>
                    </a:gs>
                  </a:gsLst>
                  <a:lin ang="0" scaled="1"/>
                  <a:tileRect/>
                </a:gradFill>
              </a:rPr>
              <a:t>Click to edit Master title style</a:t>
            </a:r>
            <a:endParaRPr lang="en-US" sz="4400" dirty="0">
              <a:gradFill flip="none" rotWithShape="1">
                <a:gsLst>
                  <a:gs pos="0">
                    <a:schemeClr val="accent5">
                      <a:alpha val="70000"/>
                    </a:schemeClr>
                  </a:gs>
                  <a:gs pos="100000">
                    <a:schemeClr val="accent1">
                      <a:alpha val="70000"/>
                    </a:schemeClr>
                  </a:gs>
                </a:gsLst>
                <a:lin ang="0" scaled="1"/>
                <a:tileRect/>
              </a:gradFill>
            </a:endParaRPr>
          </a:p>
        </p:txBody>
      </p:sp>
      <p:sp>
        <p:nvSpPr>
          <p:cNvPr id="17" name="Content Placeholder 2">
            <a:extLst>
              <a:ext uri="{FF2B5EF4-FFF2-40B4-BE49-F238E27FC236}">
                <a16:creationId xmlns:a16="http://schemas.microsoft.com/office/drawing/2014/main" id="{1178A42D-5ED2-4AB6-BE4B-4109074320DF}"/>
              </a:ext>
            </a:extLst>
          </p:cNvPr>
          <p:cNvSpPr>
            <a:spLocks noGrp="1"/>
          </p:cNvSpPr>
          <p:nvPr>
            <p:ph idx="1"/>
          </p:nvPr>
        </p:nvSpPr>
        <p:spPr>
          <a:xfrm>
            <a:off x="841248" y="3190875"/>
            <a:ext cx="5914938" cy="2986087"/>
          </a:xfrm>
        </p:spPr>
        <p:txBody>
          <a:bodyPr>
            <a:noAutofit/>
          </a:bodyPr>
          <a:lstStyle>
            <a:lvl1pPr marL="0" indent="0">
              <a:lnSpc>
                <a:spcPct val="100000"/>
              </a:lnSpc>
              <a:buNone/>
              <a:defRPr sz="2000"/>
            </a:lvl1pPr>
          </a:lstStyle>
          <a:p>
            <a:pPr marL="228600" lvl="0" indent="-228600"/>
            <a:r>
              <a:rPr lang="en-US" sz="1800">
                <a:solidFill>
                  <a:schemeClr val="tx2">
                    <a:alpha val="60000"/>
                  </a:schemeClr>
                </a:solidFill>
              </a:rPr>
              <a:t>Click to edit Master text styles</a:t>
            </a:r>
          </a:p>
        </p:txBody>
      </p:sp>
      <p:sp>
        <p:nvSpPr>
          <p:cNvPr id="29" name="Date Placeholder 1">
            <a:extLst>
              <a:ext uri="{FF2B5EF4-FFF2-40B4-BE49-F238E27FC236}">
                <a16:creationId xmlns:a16="http://schemas.microsoft.com/office/drawing/2014/main" id="{4D9A7D07-2BA3-438D-972B-EA578370D50F}"/>
              </a:ext>
            </a:extLst>
          </p:cNvPr>
          <p:cNvSpPr>
            <a:spLocks noGrp="1"/>
          </p:cNvSpPr>
          <p:nvPr>
            <p:ph type="dt" sz="half" idx="10"/>
          </p:nvPr>
        </p:nvSpPr>
        <p:spPr>
          <a:xfrm>
            <a:off x="838200" y="6429375"/>
            <a:ext cx="2743200" cy="365125"/>
          </a:xfrm>
        </p:spPr>
        <p:txBody>
          <a:bodyPr/>
          <a:lstStyle>
            <a:lvl1pPr>
              <a:defRPr>
                <a:solidFill>
                  <a:schemeClr val="tx2">
                    <a:alpha val="60000"/>
                  </a:schemeClr>
                </a:solidFill>
              </a:defRPr>
            </a:lvl1pPr>
          </a:lstStyle>
          <a:p>
            <a:r>
              <a:rPr lang="en-US"/>
              <a:t>3/1/20XX</a:t>
            </a:r>
          </a:p>
        </p:txBody>
      </p:sp>
      <p:sp>
        <p:nvSpPr>
          <p:cNvPr id="24" name="Picture Placeholder 23">
            <a:extLst>
              <a:ext uri="{FF2B5EF4-FFF2-40B4-BE49-F238E27FC236}">
                <a16:creationId xmlns:a16="http://schemas.microsoft.com/office/drawing/2014/main" id="{C8720583-BC84-48EB-85BC-AE71214A30A5}"/>
              </a:ext>
            </a:extLst>
          </p:cNvPr>
          <p:cNvSpPr>
            <a:spLocks noGrp="1"/>
          </p:cNvSpPr>
          <p:nvPr>
            <p:ph type="pic" sz="quarter" idx="13"/>
          </p:nvPr>
        </p:nvSpPr>
        <p:spPr>
          <a:xfrm>
            <a:off x="7589520" y="0"/>
            <a:ext cx="4599432" cy="2286000"/>
          </a:xfrm>
          <a:solidFill>
            <a:schemeClr val="accent6"/>
          </a:solidFill>
        </p:spPr>
        <p:txBody>
          <a:bodyPr/>
          <a:lstStyle/>
          <a:p>
            <a:r>
              <a:rPr lang="en-US"/>
              <a:t>Click icon to add picture</a:t>
            </a:r>
            <a:endParaRPr lang="en-US" dirty="0"/>
          </a:p>
        </p:txBody>
      </p:sp>
      <p:sp>
        <p:nvSpPr>
          <p:cNvPr id="25" name="Picture Placeholder 23">
            <a:extLst>
              <a:ext uri="{FF2B5EF4-FFF2-40B4-BE49-F238E27FC236}">
                <a16:creationId xmlns:a16="http://schemas.microsoft.com/office/drawing/2014/main" id="{C3F0A5CD-C47A-4CDF-BE99-75F3A81B18FB}"/>
              </a:ext>
            </a:extLst>
          </p:cNvPr>
          <p:cNvSpPr>
            <a:spLocks noGrp="1"/>
          </p:cNvSpPr>
          <p:nvPr>
            <p:ph type="pic" sz="quarter" idx="14"/>
          </p:nvPr>
        </p:nvSpPr>
        <p:spPr>
          <a:xfrm>
            <a:off x="7589520" y="2286000"/>
            <a:ext cx="4599432" cy="2286000"/>
          </a:xfrm>
          <a:solidFill>
            <a:schemeClr val="accent6"/>
          </a:solidFill>
        </p:spPr>
        <p:txBody>
          <a:bodyPr/>
          <a:lstStyle/>
          <a:p>
            <a:r>
              <a:rPr lang="en-US"/>
              <a:t>Click icon to add picture</a:t>
            </a:r>
            <a:endParaRPr lang="en-US" dirty="0"/>
          </a:p>
        </p:txBody>
      </p:sp>
      <p:sp>
        <p:nvSpPr>
          <p:cNvPr id="26" name="Picture Placeholder 23">
            <a:extLst>
              <a:ext uri="{FF2B5EF4-FFF2-40B4-BE49-F238E27FC236}">
                <a16:creationId xmlns:a16="http://schemas.microsoft.com/office/drawing/2014/main" id="{7329454B-9275-4E86-B32E-91C0DB62AA71}"/>
              </a:ext>
            </a:extLst>
          </p:cNvPr>
          <p:cNvSpPr>
            <a:spLocks noGrp="1"/>
          </p:cNvSpPr>
          <p:nvPr>
            <p:ph type="pic" sz="quarter" idx="15"/>
          </p:nvPr>
        </p:nvSpPr>
        <p:spPr>
          <a:xfrm>
            <a:off x="7589520" y="4572000"/>
            <a:ext cx="4599432" cy="2286000"/>
          </a:xfrm>
          <a:solidFill>
            <a:schemeClr val="accent6"/>
          </a:solidFill>
        </p:spPr>
        <p:txBody>
          <a:bodyPr/>
          <a:lstStyle/>
          <a:p>
            <a:r>
              <a:rPr lang="en-US"/>
              <a:t>Click icon to add picture</a:t>
            </a:r>
            <a:endParaRPr lang="en-US" dirty="0"/>
          </a:p>
        </p:txBody>
      </p:sp>
      <p:sp>
        <p:nvSpPr>
          <p:cNvPr id="30" name="Footer Placeholder 2">
            <a:extLst>
              <a:ext uri="{FF2B5EF4-FFF2-40B4-BE49-F238E27FC236}">
                <a16:creationId xmlns:a16="http://schemas.microsoft.com/office/drawing/2014/main" id="{21E9E1BF-D594-4F96-8DBE-5A8DD51D3B58}"/>
              </a:ext>
            </a:extLst>
          </p:cNvPr>
          <p:cNvSpPr>
            <a:spLocks noGrp="1"/>
          </p:cNvSpPr>
          <p:nvPr>
            <p:ph type="ftr" sz="quarter" idx="11"/>
          </p:nvPr>
        </p:nvSpPr>
        <p:spPr>
          <a:xfrm>
            <a:off x="4038600" y="6429375"/>
            <a:ext cx="4114800" cy="365125"/>
          </a:xfrm>
        </p:spPr>
        <p:txBody>
          <a:bodyPr/>
          <a:lstStyle>
            <a:lvl1pPr algn="l">
              <a:defRPr>
                <a:solidFill>
                  <a:schemeClr val="tx2">
                    <a:alpha val="60000"/>
                  </a:schemeClr>
                </a:solidFill>
              </a:defRPr>
            </a:lvl1pPr>
          </a:lstStyle>
          <a:p>
            <a:r>
              <a:rPr lang="en-US"/>
              <a:t>SAMPLE FOOTER TEXT</a:t>
            </a:r>
            <a:endParaRPr lang="en-US" dirty="0"/>
          </a:p>
        </p:txBody>
      </p:sp>
      <p:sp>
        <p:nvSpPr>
          <p:cNvPr id="31" name="Slide Number Placeholder 3">
            <a:extLst>
              <a:ext uri="{FF2B5EF4-FFF2-40B4-BE49-F238E27FC236}">
                <a16:creationId xmlns:a16="http://schemas.microsoft.com/office/drawing/2014/main" id="{C30FDEF8-F3F3-42D5-9EE1-EDDF18B35377}"/>
              </a:ext>
            </a:extLst>
          </p:cNvPr>
          <p:cNvSpPr>
            <a:spLocks noGrp="1"/>
          </p:cNvSpPr>
          <p:nvPr>
            <p:ph type="sldNum" sz="quarter" idx="12"/>
          </p:nvPr>
        </p:nvSpPr>
        <p:spPr>
          <a:xfrm>
            <a:off x="8610600" y="6429375"/>
            <a:ext cx="2743200" cy="365125"/>
          </a:xfrm>
        </p:spPr>
        <p:txBody>
          <a:bodyPr/>
          <a:lstStyle/>
          <a:p>
            <a:fld id="{28844951-7827-47D4-8276-7DDE1FA7D85A}" type="slidenum">
              <a:rPr lang="en-US" smtClean="0"/>
              <a:t>‹#›</a:t>
            </a:fld>
            <a:endParaRPr lang="en-US"/>
          </a:p>
        </p:txBody>
      </p:sp>
    </p:spTree>
    <p:extLst>
      <p:ext uri="{BB962C8B-B14F-4D97-AF65-F5344CB8AC3E}">
        <p14:creationId xmlns:p14="http://schemas.microsoft.com/office/powerpoint/2010/main" val="28322057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Section Break">
    <p:spTree>
      <p:nvGrpSpPr>
        <p:cNvPr id="1" name=""/>
        <p:cNvGrpSpPr/>
        <p:nvPr/>
      </p:nvGrpSpPr>
      <p:grpSpPr>
        <a:xfrm>
          <a:off x="0" y="0"/>
          <a:ext cx="0" cy="0"/>
          <a:chOff x="0" y="0"/>
          <a:chExt cx="0" cy="0"/>
        </a:xfrm>
      </p:grpSpPr>
      <p:sp useBgFill="1">
        <p:nvSpPr>
          <p:cNvPr id="5" name="Rectangle 4">
            <a:extLst>
              <a:ext uri="{FF2B5EF4-FFF2-40B4-BE49-F238E27FC236}">
                <a16:creationId xmlns:a16="http://schemas.microsoft.com/office/drawing/2014/main" id="{BE04ED02-B678-4D1E-BEDA-7E28F9038DF5}"/>
              </a:ext>
              <a:ext uri="{C183D7F6-B498-43B3-948B-1728B52AA6E4}">
                <adec:decorative xmlns:adec="http://schemas.microsoft.com/office/drawing/2017/decorative" val="1"/>
              </a:ext>
            </a:extLst>
          </p:cNvPr>
          <p:cNvSpPr/>
          <p:nvPr userDrawn="1"/>
        </p:nvSpPr>
        <p:spPr>
          <a:xfrm>
            <a:off x="9277" y="9278"/>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85E2C5A2-B8B2-47C5-8E1B-3A97E2C9BB13}"/>
              </a:ext>
              <a:ext uri="{C183D7F6-B498-43B3-948B-1728B52AA6E4}">
                <adec:decorative xmlns:adec="http://schemas.microsoft.com/office/drawing/2017/decorative" val="1"/>
              </a:ext>
            </a:extLst>
          </p:cNvPr>
          <p:cNvSpPr/>
          <p:nvPr userDrawn="1"/>
        </p:nvSpPr>
        <p:spPr>
          <a:xfrm>
            <a:off x="12325" y="9278"/>
            <a:ext cx="12188952"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3FD8455-A2E1-40B3-B6C4-36070AF58F78}"/>
              </a:ext>
              <a:ext uri="{C183D7F6-B498-43B3-948B-1728B52AA6E4}">
                <adec:decorative xmlns:adec="http://schemas.microsoft.com/office/drawing/2017/decorative" val="1"/>
              </a:ext>
            </a:extLst>
          </p:cNvPr>
          <p:cNvSpPr/>
          <p:nvPr userDrawn="1"/>
        </p:nvSpPr>
        <p:spPr>
          <a:xfrm>
            <a:off x="1524" y="0"/>
            <a:ext cx="12188952" cy="6858000"/>
          </a:xfrm>
          <a:prstGeom prst="rect">
            <a:avLst/>
          </a:prstGeom>
          <a:gradFill flip="none" rotWithShape="1">
            <a:gsLst>
              <a:gs pos="0">
                <a:schemeClr val="accent2">
                  <a:alpha val="60000"/>
                </a:schemeClr>
              </a:gs>
              <a:gs pos="100000">
                <a:schemeClr val="accent1">
                  <a:alpha val="6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 name="Freeform: Shape 7">
            <a:extLst>
              <a:ext uri="{FF2B5EF4-FFF2-40B4-BE49-F238E27FC236}">
                <a16:creationId xmlns:a16="http://schemas.microsoft.com/office/drawing/2014/main" id="{0F53BE70-C6B1-407C-9333-7251BDC77A9E}"/>
              </a:ext>
              <a:ext uri="{C183D7F6-B498-43B3-948B-1728B52AA6E4}">
                <adec:decorative xmlns:adec="http://schemas.microsoft.com/office/drawing/2017/decorative" val="1"/>
              </a:ext>
            </a:extLst>
          </p:cNvPr>
          <p:cNvSpPr/>
          <p:nvPr userDrawn="1"/>
        </p:nvSpPr>
        <p:spPr>
          <a:xfrm>
            <a:off x="33186" y="9279"/>
            <a:ext cx="5770017" cy="2411171"/>
          </a:xfrm>
          <a:custGeom>
            <a:avLst/>
            <a:gdLst>
              <a:gd name="connsiteX0" fmla="*/ 0 w 5770017"/>
              <a:gd name="connsiteY0" fmla="*/ 0 h 2411171"/>
              <a:gd name="connsiteX1" fmla="*/ 5770017 w 5770017"/>
              <a:gd name="connsiteY1" fmla="*/ 0 h 2411171"/>
              <a:gd name="connsiteX2" fmla="*/ 5715824 w 5770017"/>
              <a:gd name="connsiteY2" fmla="*/ 124746 h 2411171"/>
              <a:gd name="connsiteX3" fmla="*/ 4925072 w 5770017"/>
              <a:gd name="connsiteY3" fmla="*/ 1254414 h 2411171"/>
              <a:gd name="connsiteX4" fmla="*/ 125602 w 5770017"/>
              <a:gd name="connsiteY4" fmla="*/ 1864423 h 2411171"/>
              <a:gd name="connsiteX5" fmla="*/ 0 w 5770017"/>
              <a:gd name="connsiteY5" fmla="*/ 1785927 h 2411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70017" h="2411171">
                <a:moveTo>
                  <a:pt x="0" y="0"/>
                </a:moveTo>
                <a:lnTo>
                  <a:pt x="5770017" y="0"/>
                </a:lnTo>
                <a:lnTo>
                  <a:pt x="5715824" y="124746"/>
                </a:lnTo>
                <a:cubicBezTo>
                  <a:pt x="5526044" y="533784"/>
                  <a:pt x="5262460" y="917027"/>
                  <a:pt x="4925072" y="1254414"/>
                </a:cubicBezTo>
                <a:cubicBezTo>
                  <a:pt x="3623720" y="2555767"/>
                  <a:pt x="1640148" y="2759102"/>
                  <a:pt x="125602" y="1864423"/>
                </a:cubicBezTo>
                <a:lnTo>
                  <a:pt x="0" y="1785927"/>
                </a:lnTo>
                <a:close/>
              </a:path>
            </a:pathLst>
          </a:custGeom>
          <a:gradFill>
            <a:gsLst>
              <a:gs pos="0">
                <a:schemeClr val="accent2">
                  <a:alpha val="20000"/>
                </a:schemeClr>
              </a:gs>
              <a:gs pos="100000">
                <a:schemeClr val="accent1">
                  <a:alpha val="20000"/>
                </a:schemeClr>
              </a:gs>
            </a:gsLst>
            <a:lin ang="2700000" scaled="1"/>
          </a:gradFill>
          <a:ln>
            <a:noFill/>
          </a:ln>
          <a:effectLst>
            <a:softEdge rad="520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ame 8">
            <a:extLst>
              <a:ext uri="{FF2B5EF4-FFF2-40B4-BE49-F238E27FC236}">
                <a16:creationId xmlns:a16="http://schemas.microsoft.com/office/drawing/2014/main" id="{05864DDE-75C0-4BE6-93FF-A960706ADEC3}"/>
              </a:ext>
              <a:ext uri="{C183D7F6-B498-43B3-948B-1728B52AA6E4}">
                <adec:decorative xmlns:adec="http://schemas.microsoft.com/office/drawing/2017/decorative" val="1"/>
              </a:ext>
            </a:extLst>
          </p:cNvPr>
          <p:cNvSpPr/>
          <p:nvPr userDrawn="1"/>
        </p:nvSpPr>
        <p:spPr>
          <a:xfrm>
            <a:off x="1524" y="0"/>
            <a:ext cx="12188952" cy="6858000"/>
          </a:xfrm>
          <a:prstGeom prst="frame">
            <a:avLst>
              <a:gd name="adj1" fmla="val 716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Title 1">
            <a:extLst>
              <a:ext uri="{FF2B5EF4-FFF2-40B4-BE49-F238E27FC236}">
                <a16:creationId xmlns:a16="http://schemas.microsoft.com/office/drawing/2014/main" id="{1BC3FA0F-EAE5-4DCE-ACFF-9AD00ED39FCF}"/>
              </a:ext>
            </a:extLst>
          </p:cNvPr>
          <p:cNvSpPr>
            <a:spLocks noGrp="1"/>
          </p:cNvSpPr>
          <p:nvPr>
            <p:ph type="ctrTitle"/>
          </p:nvPr>
        </p:nvSpPr>
        <p:spPr>
          <a:xfrm>
            <a:off x="847477" y="1131641"/>
            <a:ext cx="5322618" cy="2387600"/>
          </a:xfrm>
        </p:spPr>
        <p:txBody>
          <a:bodyPr/>
          <a:lstStyle>
            <a:lvl1pPr>
              <a:defRPr>
                <a:solidFill>
                  <a:schemeClr val="bg1"/>
                </a:solidFill>
              </a:defRPr>
            </a:lvl1pPr>
          </a:lstStyle>
          <a:p>
            <a:pPr algn="l"/>
            <a:r>
              <a:rPr lang="en-US">
                <a:solidFill>
                  <a:srgbClr val="FFFFFF"/>
                </a:solidFill>
                <a:ea typeface="Cambria" panose="02040503050406030204" pitchFamily="18" charset="0"/>
                <a:cs typeface="Sabon Next LT" panose="020B0502040204020203" pitchFamily="2" charset="0"/>
              </a:rPr>
              <a:t>Click to edit Master title style</a:t>
            </a:r>
            <a:endParaRPr lang="en-US" dirty="0">
              <a:solidFill>
                <a:srgbClr val="FFFFFF"/>
              </a:solidFill>
              <a:ea typeface="Cambria" panose="02040503050406030204" pitchFamily="18" charset="0"/>
              <a:cs typeface="Sabon Next LT" panose="020B0502040204020203" pitchFamily="2" charset="0"/>
            </a:endParaRPr>
          </a:p>
        </p:txBody>
      </p:sp>
      <p:sp>
        <p:nvSpPr>
          <p:cNvPr id="18" name="Picture Placeholder 17">
            <a:extLst>
              <a:ext uri="{FF2B5EF4-FFF2-40B4-BE49-F238E27FC236}">
                <a16:creationId xmlns:a16="http://schemas.microsoft.com/office/drawing/2014/main" id="{71FA5E0E-BEE1-4976-92B1-61EF64E34371}"/>
              </a:ext>
            </a:extLst>
          </p:cNvPr>
          <p:cNvSpPr>
            <a:spLocks noGrp="1"/>
          </p:cNvSpPr>
          <p:nvPr>
            <p:ph type="pic" sz="quarter" idx="13"/>
          </p:nvPr>
        </p:nvSpPr>
        <p:spPr>
          <a:xfrm>
            <a:off x="6784848" y="905256"/>
            <a:ext cx="4581144" cy="2450592"/>
          </a:xfrm>
          <a:solidFill>
            <a:schemeClr val="accent6"/>
          </a:solidFill>
        </p:spPr>
        <p:txBody>
          <a:bodyPr/>
          <a:lstStyle/>
          <a:p>
            <a:r>
              <a:rPr lang="en-US"/>
              <a:t>Click icon to add picture</a:t>
            </a:r>
            <a:endParaRPr lang="en-US" dirty="0"/>
          </a:p>
        </p:txBody>
      </p:sp>
      <p:sp>
        <p:nvSpPr>
          <p:cNvPr id="20" name="Picture Placeholder 17">
            <a:extLst>
              <a:ext uri="{FF2B5EF4-FFF2-40B4-BE49-F238E27FC236}">
                <a16:creationId xmlns:a16="http://schemas.microsoft.com/office/drawing/2014/main" id="{03379FE8-A6CE-4F5A-BE1A-B2267589BE85}"/>
              </a:ext>
            </a:extLst>
          </p:cNvPr>
          <p:cNvSpPr>
            <a:spLocks noGrp="1"/>
          </p:cNvSpPr>
          <p:nvPr>
            <p:ph type="pic" sz="quarter" idx="14"/>
          </p:nvPr>
        </p:nvSpPr>
        <p:spPr>
          <a:xfrm>
            <a:off x="6784848" y="3520440"/>
            <a:ext cx="4581144" cy="2450592"/>
          </a:xfrm>
          <a:solidFill>
            <a:schemeClr val="accent6"/>
          </a:solidFill>
        </p:spPr>
        <p:txBody>
          <a:bodyPr/>
          <a:lstStyle/>
          <a:p>
            <a:r>
              <a:rPr lang="en-US"/>
              <a:t>Click icon to add picture</a:t>
            </a:r>
            <a:endParaRPr lang="en-US" dirty="0"/>
          </a:p>
        </p:txBody>
      </p:sp>
      <p:sp>
        <p:nvSpPr>
          <p:cNvPr id="13" name="Text Placeholder 12">
            <a:extLst>
              <a:ext uri="{FF2B5EF4-FFF2-40B4-BE49-F238E27FC236}">
                <a16:creationId xmlns:a16="http://schemas.microsoft.com/office/drawing/2014/main" id="{6DD090CA-24E8-46A7-889A-A4FDD00A33E5}"/>
              </a:ext>
            </a:extLst>
          </p:cNvPr>
          <p:cNvSpPr>
            <a:spLocks noGrp="1"/>
          </p:cNvSpPr>
          <p:nvPr>
            <p:ph type="body" sz="quarter" idx="15"/>
          </p:nvPr>
        </p:nvSpPr>
        <p:spPr>
          <a:xfrm>
            <a:off x="838200" y="3600450"/>
            <a:ext cx="5322888" cy="2451100"/>
          </a:xfrm>
        </p:spPr>
        <p:txBody>
          <a:bodyPr>
            <a:normAutofit/>
          </a:bodyPr>
          <a:lstStyle>
            <a:lvl1pPr marL="0" indent="0">
              <a:buNone/>
              <a:defRPr sz="2800">
                <a:solidFill>
                  <a:schemeClr val="bg1"/>
                </a:solidFill>
                <a:latin typeface="+mn-lt"/>
              </a:defRPr>
            </a:lvl1pPr>
          </a:lstStyle>
          <a:p>
            <a:pPr lvl="0"/>
            <a:r>
              <a:rPr lang="en-US"/>
              <a:t>Click to edit Master text styles</a:t>
            </a:r>
          </a:p>
        </p:txBody>
      </p:sp>
    </p:spTree>
    <p:extLst>
      <p:ext uri="{BB962C8B-B14F-4D97-AF65-F5344CB8AC3E}">
        <p14:creationId xmlns:p14="http://schemas.microsoft.com/office/powerpoint/2010/main" val="235796044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able Chart 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B98991-AEF1-4F19-AAB8-436EAD58C282}"/>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D25B44F-E7DA-40C6-8B44-71EAB6BDFC98}"/>
              </a:ext>
            </a:extLst>
          </p:cNvPr>
          <p:cNvSpPr>
            <a:spLocks noGrp="1"/>
          </p:cNvSpPr>
          <p:nvPr>
            <p:ph idx="1"/>
          </p:nvPr>
        </p:nvSpPr>
        <p:spPr/>
        <p:txBody>
          <a:bodyPr/>
          <a:lstStyle>
            <a:lvl1pPr>
              <a:buFont typeface="Wingdings" panose="05000000000000000000" pitchFamily="2" charset="2"/>
              <a:buChar char="§"/>
              <a:defRPr/>
            </a:lvl1pPr>
            <a:lvl2pPr marL="685800" indent="-228600">
              <a:buFont typeface="Wingdings" panose="05000000000000000000" pitchFamily="2" charset="2"/>
              <a:buChar char="§"/>
              <a:defRPr/>
            </a:lvl2pPr>
            <a:lvl3pPr>
              <a:buFont typeface="Wingdings" panose="05000000000000000000" pitchFamily="2" charset="2"/>
              <a:buChar char="§"/>
              <a:defRPr/>
            </a:lvl3pPr>
            <a:lvl4pPr marL="1600200" indent="-228600">
              <a:buFont typeface="Wingdings" panose="05000000000000000000" pitchFamily="2" charset="2"/>
              <a:buChar char="§"/>
              <a:defRPr/>
            </a:lvl4pPr>
            <a:lvl5pPr>
              <a:buFont typeface="Wingdings" panose="05000000000000000000" pitchFamily="2" charset="2"/>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A1F71817-A045-48C0-975B-CBEF88E9561E}"/>
              </a:ext>
            </a:extLst>
          </p:cNvPr>
          <p:cNvSpPr>
            <a:spLocks noGrp="1"/>
          </p:cNvSpPr>
          <p:nvPr>
            <p:ph type="dt" sz="half" idx="10"/>
          </p:nvPr>
        </p:nvSpPr>
        <p:spPr/>
        <p:txBody>
          <a:bodyPr/>
          <a:lstStyle/>
          <a:p>
            <a:r>
              <a:rPr lang="en-US"/>
              <a:t>3/1/20XX</a:t>
            </a:r>
          </a:p>
        </p:txBody>
      </p:sp>
      <p:sp>
        <p:nvSpPr>
          <p:cNvPr id="5" name="Footer Placeholder 4">
            <a:extLst>
              <a:ext uri="{FF2B5EF4-FFF2-40B4-BE49-F238E27FC236}">
                <a16:creationId xmlns:a16="http://schemas.microsoft.com/office/drawing/2014/main" id="{B61C39F0-32D4-407C-8BCA-97F2D9E500C9}"/>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99CF4459-37B2-4F87-B508-DB04D4332067}"/>
              </a:ext>
            </a:extLst>
          </p:cNvPr>
          <p:cNvSpPr>
            <a:spLocks noGrp="1"/>
          </p:cNvSpPr>
          <p:nvPr>
            <p:ph type="sldNum" sz="quarter" idx="12"/>
          </p:nvPr>
        </p:nvSpPr>
        <p:spPr/>
        <p:txBody>
          <a:bodyPr/>
          <a:lstStyle/>
          <a:p>
            <a:fld id="{28844951-7827-47D4-8276-7DDE1FA7D85A}" type="slidenum">
              <a:rPr lang="en-US" smtClean="0"/>
              <a:t>‹#›</a:t>
            </a:fld>
            <a:endParaRPr lang="en-US"/>
          </a:p>
        </p:txBody>
      </p:sp>
    </p:spTree>
    <p:extLst>
      <p:ext uri="{BB962C8B-B14F-4D97-AF65-F5344CB8AC3E}">
        <p14:creationId xmlns:p14="http://schemas.microsoft.com/office/powerpoint/2010/main" val="21133864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F03B5BF0-238D-481F-A15B-206D1E2FEDD2}"/>
              </a:ext>
              <a:ext uri="{C183D7F6-B498-43B3-948B-1728B52AA6E4}">
                <adec:decorative xmlns:adec="http://schemas.microsoft.com/office/drawing/2017/decorative" val="1"/>
              </a:ext>
            </a:extLst>
          </p:cNvPr>
          <p:cNvSpPr/>
          <p:nvPr userDrawn="1"/>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 name="Rectangle 12">
            <a:extLst>
              <a:ext uri="{FF2B5EF4-FFF2-40B4-BE49-F238E27FC236}">
                <a16:creationId xmlns:a16="http://schemas.microsoft.com/office/drawing/2014/main" id="{7578E43B-8F1B-4CBD-B09E-5AD9A247E3F8}"/>
              </a:ext>
              <a:ext uri="{C183D7F6-B498-43B3-948B-1728B52AA6E4}">
                <adec:decorative xmlns:adec="http://schemas.microsoft.com/office/drawing/2017/decorative" val="1"/>
              </a:ext>
            </a:extLst>
          </p:cNvPr>
          <p:cNvSpPr/>
          <p:nvPr userDrawn="1"/>
        </p:nvSpPr>
        <p:spPr>
          <a:xfrm>
            <a:off x="-38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ame 13">
            <a:extLst>
              <a:ext uri="{FF2B5EF4-FFF2-40B4-BE49-F238E27FC236}">
                <a16:creationId xmlns:a16="http://schemas.microsoft.com/office/drawing/2014/main" id="{737C17C2-E2A6-4219-AE02-C8EAF943C472}"/>
              </a:ext>
              <a:ext uri="{C183D7F6-B498-43B3-948B-1728B52AA6E4}">
                <adec:decorative xmlns:adec="http://schemas.microsoft.com/office/drawing/2017/decorative" val="1"/>
              </a:ext>
            </a:extLst>
          </p:cNvPr>
          <p:cNvSpPr/>
          <p:nvPr userDrawn="1"/>
        </p:nvSpPr>
        <p:spPr>
          <a:xfrm>
            <a:off x="-389" y="0"/>
            <a:ext cx="12188952" cy="6858000"/>
          </a:xfrm>
          <a:prstGeom prst="frame">
            <a:avLst>
              <a:gd name="adj1" fmla="val 7164"/>
            </a:avLst>
          </a:prstGeom>
          <a:gradFill flip="none" rotWithShape="1">
            <a:gsLst>
              <a:gs pos="0">
                <a:schemeClr val="accent2">
                  <a:alpha val="40000"/>
                </a:schemeClr>
              </a:gs>
              <a:gs pos="100000">
                <a:schemeClr val="accent1">
                  <a:alpha val="4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Picture Placeholder 19">
            <a:extLst>
              <a:ext uri="{FF2B5EF4-FFF2-40B4-BE49-F238E27FC236}">
                <a16:creationId xmlns:a16="http://schemas.microsoft.com/office/drawing/2014/main" id="{AE7BC3CE-3806-41F3-B4F6-EBB2C3E9EA28}"/>
              </a:ext>
            </a:extLst>
          </p:cNvPr>
          <p:cNvSpPr>
            <a:spLocks noGrp="1"/>
          </p:cNvSpPr>
          <p:nvPr>
            <p:ph type="pic" sz="quarter" idx="13"/>
          </p:nvPr>
        </p:nvSpPr>
        <p:spPr>
          <a:xfrm>
            <a:off x="6096" y="484632"/>
            <a:ext cx="12179808" cy="5907024"/>
          </a:xfrm>
          <a:solidFill>
            <a:schemeClr val="accent6"/>
          </a:solidFill>
        </p:spPr>
        <p:txBody>
          <a:bodyPr/>
          <a:lstStyle/>
          <a:p>
            <a:r>
              <a:rPr lang="en-US"/>
              <a:t>Click icon to add picture</a:t>
            </a:r>
            <a:endParaRPr lang="en-US" dirty="0"/>
          </a:p>
        </p:txBody>
      </p:sp>
      <p:sp>
        <p:nvSpPr>
          <p:cNvPr id="6" name="Title 5">
            <a:extLst>
              <a:ext uri="{FF2B5EF4-FFF2-40B4-BE49-F238E27FC236}">
                <a16:creationId xmlns:a16="http://schemas.microsoft.com/office/drawing/2014/main" id="{FDC036CF-E92D-4E80-8E6B-1B06EDDFD7CF}"/>
              </a:ext>
            </a:extLst>
          </p:cNvPr>
          <p:cNvSpPr>
            <a:spLocks noGrp="1"/>
          </p:cNvSpPr>
          <p:nvPr>
            <p:ph type="title"/>
          </p:nvPr>
        </p:nvSpPr>
        <p:spPr>
          <a:xfrm>
            <a:off x="838200" y="1271016"/>
            <a:ext cx="4800600" cy="3749040"/>
          </a:xfrm>
        </p:spPr>
        <p:txBody>
          <a:bodyPr anchor="b" anchorCtr="0"/>
          <a:lstStyle>
            <a:lvl1pPr>
              <a:defRPr>
                <a:solidFill>
                  <a:schemeClr val="bg1"/>
                </a:solidFill>
                <a:effectLst>
                  <a:outerShdw blurRad="38100" dist="38100" dir="2700000" algn="tl">
                    <a:srgbClr val="000000">
                      <a:alpha val="43137"/>
                    </a:srgbClr>
                  </a:outerShdw>
                </a:effectLst>
              </a:defRPr>
            </a:lvl1pPr>
          </a:lstStyle>
          <a:p>
            <a:r>
              <a:rPr lang="en-US"/>
              <a:t>Click to edit Master title style</a:t>
            </a:r>
            <a:endParaRPr lang="en-US" dirty="0"/>
          </a:p>
        </p:txBody>
      </p:sp>
      <p:sp>
        <p:nvSpPr>
          <p:cNvPr id="26" name="Text Placeholder 25">
            <a:extLst>
              <a:ext uri="{FF2B5EF4-FFF2-40B4-BE49-F238E27FC236}">
                <a16:creationId xmlns:a16="http://schemas.microsoft.com/office/drawing/2014/main" id="{BADCFE1B-ABA2-4B11-B7DE-02CE383D6F22}"/>
              </a:ext>
            </a:extLst>
          </p:cNvPr>
          <p:cNvSpPr>
            <a:spLocks noGrp="1"/>
          </p:cNvSpPr>
          <p:nvPr>
            <p:ph type="body" sz="quarter" idx="15" hasCustomPrompt="1"/>
          </p:nvPr>
        </p:nvSpPr>
        <p:spPr>
          <a:xfrm>
            <a:off x="838200" y="4835779"/>
            <a:ext cx="4800600" cy="1066800"/>
          </a:xfrm>
        </p:spPr>
        <p:txBody>
          <a:bodyPr>
            <a:normAutofit/>
          </a:bodyPr>
          <a:lstStyle>
            <a:lvl1pPr marL="228600" indent="0">
              <a:buNone/>
              <a:defRPr sz="2200">
                <a:solidFill>
                  <a:schemeClr val="bg1"/>
                </a:solidFill>
                <a:effectLst>
                  <a:outerShdw blurRad="38100" dist="38100" dir="2700000" algn="tl">
                    <a:srgbClr val="000000">
                      <a:alpha val="43137"/>
                    </a:srgbClr>
                  </a:outerShdw>
                </a:effectLst>
              </a:defRPr>
            </a:lvl1pPr>
          </a:lstStyle>
          <a:p>
            <a:pPr lvl="0"/>
            <a:r>
              <a:rPr lang="en-US" dirty="0"/>
              <a:t>Click to add subtitle</a:t>
            </a:r>
          </a:p>
        </p:txBody>
      </p:sp>
      <p:sp>
        <p:nvSpPr>
          <p:cNvPr id="2" name="Date Placeholder 1">
            <a:extLst>
              <a:ext uri="{FF2B5EF4-FFF2-40B4-BE49-F238E27FC236}">
                <a16:creationId xmlns:a16="http://schemas.microsoft.com/office/drawing/2014/main" id="{118B9F00-8450-475B-B155-993BAF212AF6}"/>
              </a:ext>
            </a:extLst>
          </p:cNvPr>
          <p:cNvSpPr>
            <a:spLocks noGrp="1"/>
          </p:cNvSpPr>
          <p:nvPr>
            <p:ph type="dt" sz="half" idx="10"/>
          </p:nvPr>
        </p:nvSpPr>
        <p:spPr/>
        <p:txBody>
          <a:bodyPr/>
          <a:lstStyle/>
          <a:p>
            <a:r>
              <a:rPr lang="en-US"/>
              <a:t>3/1/20XX</a:t>
            </a:r>
          </a:p>
        </p:txBody>
      </p:sp>
      <p:sp>
        <p:nvSpPr>
          <p:cNvPr id="3" name="Footer Placeholder 2">
            <a:extLst>
              <a:ext uri="{FF2B5EF4-FFF2-40B4-BE49-F238E27FC236}">
                <a16:creationId xmlns:a16="http://schemas.microsoft.com/office/drawing/2014/main" id="{5C0FDDA3-8E6F-42F7-BFBE-7FA9C647CA4E}"/>
              </a:ext>
            </a:extLst>
          </p:cNvPr>
          <p:cNvSpPr>
            <a:spLocks noGrp="1"/>
          </p:cNvSpPr>
          <p:nvPr>
            <p:ph type="ftr" sz="quarter" idx="11"/>
          </p:nvPr>
        </p:nvSpPr>
        <p:spPr/>
        <p:txBody>
          <a:bodyPr/>
          <a:lstStyle/>
          <a:p>
            <a:r>
              <a:rPr lang="en-US"/>
              <a:t>SAMPLE FOOTER TEXT</a:t>
            </a:r>
          </a:p>
        </p:txBody>
      </p:sp>
      <p:sp>
        <p:nvSpPr>
          <p:cNvPr id="4" name="Slide Number Placeholder 3">
            <a:extLst>
              <a:ext uri="{FF2B5EF4-FFF2-40B4-BE49-F238E27FC236}">
                <a16:creationId xmlns:a16="http://schemas.microsoft.com/office/drawing/2014/main" id="{B6C8E678-81B8-4356-9624-A0B999536312}"/>
              </a:ext>
            </a:extLst>
          </p:cNvPr>
          <p:cNvSpPr>
            <a:spLocks noGrp="1"/>
          </p:cNvSpPr>
          <p:nvPr>
            <p:ph type="sldNum" sz="quarter" idx="12"/>
          </p:nvPr>
        </p:nvSpPr>
        <p:spPr/>
        <p:txBody>
          <a:bodyPr/>
          <a:lstStyle/>
          <a:p>
            <a:fld id="{28844951-7827-47D4-8276-7DDE1FA7D85A}" type="slidenum">
              <a:rPr lang="en-US" smtClean="0"/>
              <a:t>‹#›</a:t>
            </a:fld>
            <a:endParaRPr lang="en-US"/>
          </a:p>
        </p:txBody>
      </p:sp>
    </p:spTree>
    <p:extLst>
      <p:ext uri="{BB962C8B-B14F-4D97-AF65-F5344CB8AC3E}">
        <p14:creationId xmlns:p14="http://schemas.microsoft.com/office/powerpoint/2010/main" val="223033432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B2DD4C-BFBC-4087-B94C-4DD0690E838E}"/>
              </a:ext>
            </a:extLst>
          </p:cNvPr>
          <p:cNvSpPr>
            <a:spLocks noGrp="1"/>
          </p:cNvSpPr>
          <p:nvPr>
            <p:ph type="title"/>
          </p:nvPr>
        </p:nvSpPr>
        <p:spPr/>
        <p:txBody>
          <a:bodyPr/>
          <a:lstStyle/>
          <a:p>
            <a:r>
              <a:rPr lang="en-US"/>
              <a:t>Click to edit Master title style</a:t>
            </a:r>
            <a:endParaRPr lang="en-US" dirty="0"/>
          </a:p>
        </p:txBody>
      </p:sp>
      <p:sp>
        <p:nvSpPr>
          <p:cNvPr id="15" name="Picture Placeholder 14">
            <a:extLst>
              <a:ext uri="{FF2B5EF4-FFF2-40B4-BE49-F238E27FC236}">
                <a16:creationId xmlns:a16="http://schemas.microsoft.com/office/drawing/2014/main" id="{1B84B862-7F1F-4B98-B437-936D8A73A91A}"/>
              </a:ext>
            </a:extLst>
          </p:cNvPr>
          <p:cNvSpPr>
            <a:spLocks noGrp="1"/>
          </p:cNvSpPr>
          <p:nvPr>
            <p:ph type="pic" sz="quarter" idx="13"/>
          </p:nvPr>
        </p:nvSpPr>
        <p:spPr>
          <a:xfrm>
            <a:off x="740664" y="2240280"/>
            <a:ext cx="2286000" cy="2322576"/>
          </a:xfrm>
          <a:solidFill>
            <a:schemeClr val="accent6"/>
          </a:solidFill>
        </p:spPr>
        <p:txBody>
          <a:bodyPr/>
          <a:lstStyle/>
          <a:p>
            <a:r>
              <a:rPr lang="en-US"/>
              <a:t>Click icon to add picture</a:t>
            </a:r>
            <a:endParaRPr lang="en-US" dirty="0"/>
          </a:p>
        </p:txBody>
      </p:sp>
      <p:sp>
        <p:nvSpPr>
          <p:cNvPr id="16" name="Picture Placeholder 14">
            <a:extLst>
              <a:ext uri="{FF2B5EF4-FFF2-40B4-BE49-F238E27FC236}">
                <a16:creationId xmlns:a16="http://schemas.microsoft.com/office/drawing/2014/main" id="{C76B23B2-3605-4292-9F96-F34651B689A7}"/>
              </a:ext>
            </a:extLst>
          </p:cNvPr>
          <p:cNvSpPr>
            <a:spLocks noGrp="1"/>
          </p:cNvSpPr>
          <p:nvPr>
            <p:ph type="pic" sz="quarter" idx="14"/>
          </p:nvPr>
        </p:nvSpPr>
        <p:spPr>
          <a:xfrm>
            <a:off x="3538728" y="2240280"/>
            <a:ext cx="2286000" cy="2322576"/>
          </a:xfrm>
          <a:solidFill>
            <a:schemeClr val="accent6"/>
          </a:solidFill>
        </p:spPr>
        <p:txBody>
          <a:bodyPr/>
          <a:lstStyle/>
          <a:p>
            <a:r>
              <a:rPr lang="en-US"/>
              <a:t>Click icon to add picture</a:t>
            </a:r>
            <a:endParaRPr lang="en-US" dirty="0"/>
          </a:p>
        </p:txBody>
      </p:sp>
      <p:sp>
        <p:nvSpPr>
          <p:cNvPr id="17" name="Picture Placeholder 14">
            <a:extLst>
              <a:ext uri="{FF2B5EF4-FFF2-40B4-BE49-F238E27FC236}">
                <a16:creationId xmlns:a16="http://schemas.microsoft.com/office/drawing/2014/main" id="{AB1E9EC3-2FB6-4E1C-8211-306450FDEE7F}"/>
              </a:ext>
            </a:extLst>
          </p:cNvPr>
          <p:cNvSpPr>
            <a:spLocks noGrp="1"/>
          </p:cNvSpPr>
          <p:nvPr>
            <p:ph type="pic" sz="quarter" idx="15"/>
          </p:nvPr>
        </p:nvSpPr>
        <p:spPr>
          <a:xfrm>
            <a:off x="6345936" y="2267712"/>
            <a:ext cx="2286000" cy="2322576"/>
          </a:xfrm>
          <a:solidFill>
            <a:schemeClr val="accent6"/>
          </a:solidFill>
        </p:spPr>
        <p:txBody>
          <a:bodyPr/>
          <a:lstStyle/>
          <a:p>
            <a:r>
              <a:rPr lang="en-US"/>
              <a:t>Click icon to add picture</a:t>
            </a:r>
            <a:endParaRPr lang="en-US" dirty="0"/>
          </a:p>
        </p:txBody>
      </p:sp>
      <p:sp>
        <p:nvSpPr>
          <p:cNvPr id="18" name="Picture Placeholder 14">
            <a:extLst>
              <a:ext uri="{FF2B5EF4-FFF2-40B4-BE49-F238E27FC236}">
                <a16:creationId xmlns:a16="http://schemas.microsoft.com/office/drawing/2014/main" id="{F3628146-045F-4FBC-A365-3D1D4B3DA6E9}"/>
              </a:ext>
            </a:extLst>
          </p:cNvPr>
          <p:cNvSpPr>
            <a:spLocks noGrp="1"/>
          </p:cNvSpPr>
          <p:nvPr>
            <p:ph type="pic" sz="quarter" idx="16"/>
          </p:nvPr>
        </p:nvSpPr>
        <p:spPr>
          <a:xfrm>
            <a:off x="9153144" y="2267712"/>
            <a:ext cx="2286000" cy="2322576"/>
          </a:xfrm>
          <a:solidFill>
            <a:schemeClr val="accent6"/>
          </a:solidFill>
        </p:spPr>
        <p:txBody>
          <a:bodyPr/>
          <a:lstStyle/>
          <a:p>
            <a:r>
              <a:rPr lang="en-US"/>
              <a:t>Click icon to add picture</a:t>
            </a:r>
            <a:endParaRPr lang="en-US" dirty="0"/>
          </a:p>
        </p:txBody>
      </p:sp>
      <p:sp>
        <p:nvSpPr>
          <p:cNvPr id="20" name="Text Placeholder 19">
            <a:extLst>
              <a:ext uri="{FF2B5EF4-FFF2-40B4-BE49-F238E27FC236}">
                <a16:creationId xmlns:a16="http://schemas.microsoft.com/office/drawing/2014/main" id="{CB50972B-CA23-4B92-987F-EE48ECCFF590}"/>
              </a:ext>
            </a:extLst>
          </p:cNvPr>
          <p:cNvSpPr>
            <a:spLocks noGrp="1"/>
          </p:cNvSpPr>
          <p:nvPr>
            <p:ph type="body" sz="quarter" idx="17" hasCustomPrompt="1"/>
          </p:nvPr>
        </p:nvSpPr>
        <p:spPr>
          <a:xfrm>
            <a:off x="741363" y="4733925"/>
            <a:ext cx="2286000" cy="590550"/>
          </a:xfrm>
        </p:spPr>
        <p:txBody>
          <a:bodyPr>
            <a:normAutofit/>
          </a:bodyPr>
          <a:lstStyle>
            <a:lvl1pPr marL="0" indent="0" defTabSz="0">
              <a:spcBef>
                <a:spcPts val="0"/>
              </a:spcBef>
              <a:buNone/>
              <a:defRPr sz="2000">
                <a:latin typeface="+mj-lt"/>
              </a:defRPr>
            </a:lvl1pPr>
            <a:lvl2pPr marL="571500" indent="0">
              <a:buNone/>
              <a:defRPr/>
            </a:lvl2pPr>
            <a:lvl3pPr marL="1028700" indent="0">
              <a:buNone/>
              <a:defRPr/>
            </a:lvl3pPr>
            <a:lvl4pPr marL="1428750" indent="0">
              <a:buNone/>
              <a:defRPr/>
            </a:lvl4pPr>
            <a:lvl5pPr marL="1885950" indent="0">
              <a:buNone/>
              <a:defRPr/>
            </a:lvl5pPr>
          </a:lstStyle>
          <a:p>
            <a:pPr lvl="0"/>
            <a:r>
              <a:rPr lang="en-US" dirty="0"/>
              <a:t>Name</a:t>
            </a:r>
          </a:p>
        </p:txBody>
      </p:sp>
      <p:sp>
        <p:nvSpPr>
          <p:cNvPr id="23" name="Text Placeholder 19">
            <a:extLst>
              <a:ext uri="{FF2B5EF4-FFF2-40B4-BE49-F238E27FC236}">
                <a16:creationId xmlns:a16="http://schemas.microsoft.com/office/drawing/2014/main" id="{8DE19225-DA72-4A39-8CFD-695BFBB93E6D}"/>
              </a:ext>
            </a:extLst>
          </p:cNvPr>
          <p:cNvSpPr>
            <a:spLocks noGrp="1"/>
          </p:cNvSpPr>
          <p:nvPr>
            <p:ph type="body" sz="quarter" idx="18" hasCustomPrompt="1"/>
          </p:nvPr>
        </p:nvSpPr>
        <p:spPr>
          <a:xfrm>
            <a:off x="740664" y="5343144"/>
            <a:ext cx="2286000" cy="590550"/>
          </a:xfrm>
        </p:spPr>
        <p:txBody>
          <a:bodyPr>
            <a:normAutofit/>
          </a:bodyPr>
          <a:lstStyle>
            <a:lvl1pPr marL="0" indent="0" defTabSz="0">
              <a:spcBef>
                <a:spcPts val="0"/>
              </a:spcBef>
              <a:buNone/>
              <a:defRPr sz="1600"/>
            </a:lvl1pPr>
            <a:lvl2pPr marL="571500" indent="0">
              <a:buNone/>
              <a:defRPr/>
            </a:lvl2pPr>
            <a:lvl3pPr marL="1028700" indent="0">
              <a:buNone/>
              <a:defRPr/>
            </a:lvl3pPr>
            <a:lvl4pPr marL="1428750" indent="0">
              <a:buNone/>
              <a:defRPr/>
            </a:lvl4pPr>
            <a:lvl5pPr marL="1885950" indent="0">
              <a:buNone/>
              <a:defRPr/>
            </a:lvl5pPr>
          </a:lstStyle>
          <a:p>
            <a:pPr lvl="0"/>
            <a:r>
              <a:rPr lang="en-US" dirty="0"/>
              <a:t>Title</a:t>
            </a:r>
          </a:p>
        </p:txBody>
      </p:sp>
      <p:sp>
        <p:nvSpPr>
          <p:cNvPr id="24" name="Text Placeholder 19">
            <a:extLst>
              <a:ext uri="{FF2B5EF4-FFF2-40B4-BE49-F238E27FC236}">
                <a16:creationId xmlns:a16="http://schemas.microsoft.com/office/drawing/2014/main" id="{E66A7C97-DBB6-4333-B12F-E26C38E6975C}"/>
              </a:ext>
            </a:extLst>
          </p:cNvPr>
          <p:cNvSpPr>
            <a:spLocks noGrp="1"/>
          </p:cNvSpPr>
          <p:nvPr>
            <p:ph type="body" sz="quarter" idx="19" hasCustomPrompt="1"/>
          </p:nvPr>
        </p:nvSpPr>
        <p:spPr>
          <a:xfrm>
            <a:off x="3538728" y="4733925"/>
            <a:ext cx="2286000" cy="590550"/>
          </a:xfrm>
        </p:spPr>
        <p:txBody>
          <a:bodyPr>
            <a:normAutofit/>
          </a:bodyPr>
          <a:lstStyle>
            <a:lvl1pPr marL="0" indent="0" defTabSz="0">
              <a:spcBef>
                <a:spcPts val="0"/>
              </a:spcBef>
              <a:buNone/>
              <a:defRPr sz="2000">
                <a:latin typeface="+mj-lt"/>
              </a:defRPr>
            </a:lvl1pPr>
            <a:lvl2pPr marL="571500" indent="0">
              <a:buNone/>
              <a:defRPr/>
            </a:lvl2pPr>
            <a:lvl3pPr marL="1028700" indent="0">
              <a:buNone/>
              <a:defRPr/>
            </a:lvl3pPr>
            <a:lvl4pPr marL="1428750" indent="0">
              <a:buNone/>
              <a:defRPr/>
            </a:lvl4pPr>
            <a:lvl5pPr marL="1885950" indent="0">
              <a:buNone/>
              <a:defRPr/>
            </a:lvl5pPr>
          </a:lstStyle>
          <a:p>
            <a:pPr lvl="0"/>
            <a:r>
              <a:rPr lang="en-US" dirty="0"/>
              <a:t>Name</a:t>
            </a:r>
          </a:p>
        </p:txBody>
      </p:sp>
      <p:sp>
        <p:nvSpPr>
          <p:cNvPr id="25" name="Text Placeholder 19">
            <a:extLst>
              <a:ext uri="{FF2B5EF4-FFF2-40B4-BE49-F238E27FC236}">
                <a16:creationId xmlns:a16="http://schemas.microsoft.com/office/drawing/2014/main" id="{041FA0B5-660E-478A-AF8A-196DBD6AE43A}"/>
              </a:ext>
            </a:extLst>
          </p:cNvPr>
          <p:cNvSpPr>
            <a:spLocks noGrp="1"/>
          </p:cNvSpPr>
          <p:nvPr>
            <p:ph type="body" sz="quarter" idx="20" hasCustomPrompt="1"/>
          </p:nvPr>
        </p:nvSpPr>
        <p:spPr>
          <a:xfrm>
            <a:off x="3538029" y="5343144"/>
            <a:ext cx="2286000" cy="590550"/>
          </a:xfrm>
        </p:spPr>
        <p:txBody>
          <a:bodyPr>
            <a:normAutofit/>
          </a:bodyPr>
          <a:lstStyle>
            <a:lvl1pPr marL="0" indent="0" defTabSz="0">
              <a:spcBef>
                <a:spcPts val="0"/>
              </a:spcBef>
              <a:buNone/>
              <a:defRPr sz="1600"/>
            </a:lvl1pPr>
            <a:lvl2pPr marL="571500" indent="0">
              <a:buNone/>
              <a:defRPr/>
            </a:lvl2pPr>
            <a:lvl3pPr marL="1028700" indent="0">
              <a:buNone/>
              <a:defRPr/>
            </a:lvl3pPr>
            <a:lvl4pPr marL="1428750" indent="0">
              <a:buNone/>
              <a:defRPr/>
            </a:lvl4pPr>
            <a:lvl5pPr marL="1885950" indent="0">
              <a:buNone/>
              <a:defRPr/>
            </a:lvl5pPr>
          </a:lstStyle>
          <a:p>
            <a:pPr lvl="0"/>
            <a:r>
              <a:rPr lang="en-US" dirty="0"/>
              <a:t>Title</a:t>
            </a:r>
          </a:p>
        </p:txBody>
      </p:sp>
      <p:sp>
        <p:nvSpPr>
          <p:cNvPr id="26" name="Text Placeholder 19">
            <a:extLst>
              <a:ext uri="{FF2B5EF4-FFF2-40B4-BE49-F238E27FC236}">
                <a16:creationId xmlns:a16="http://schemas.microsoft.com/office/drawing/2014/main" id="{77C92085-3D01-44E4-BA12-E39F1EA0ACE5}"/>
              </a:ext>
            </a:extLst>
          </p:cNvPr>
          <p:cNvSpPr>
            <a:spLocks noGrp="1"/>
          </p:cNvSpPr>
          <p:nvPr>
            <p:ph type="body" sz="quarter" idx="21" hasCustomPrompt="1"/>
          </p:nvPr>
        </p:nvSpPr>
        <p:spPr>
          <a:xfrm>
            <a:off x="6367973" y="4733544"/>
            <a:ext cx="2286000" cy="590550"/>
          </a:xfrm>
        </p:spPr>
        <p:txBody>
          <a:bodyPr>
            <a:normAutofit/>
          </a:bodyPr>
          <a:lstStyle>
            <a:lvl1pPr marL="0" indent="0" defTabSz="0">
              <a:spcBef>
                <a:spcPts val="0"/>
              </a:spcBef>
              <a:buNone/>
              <a:defRPr sz="2000">
                <a:latin typeface="+mj-lt"/>
              </a:defRPr>
            </a:lvl1pPr>
            <a:lvl2pPr marL="571500" indent="0">
              <a:buNone/>
              <a:defRPr/>
            </a:lvl2pPr>
            <a:lvl3pPr marL="1028700" indent="0">
              <a:buNone/>
              <a:defRPr/>
            </a:lvl3pPr>
            <a:lvl4pPr marL="1428750" indent="0">
              <a:buNone/>
              <a:defRPr/>
            </a:lvl4pPr>
            <a:lvl5pPr marL="1885950" indent="0">
              <a:buNone/>
              <a:defRPr/>
            </a:lvl5pPr>
          </a:lstStyle>
          <a:p>
            <a:pPr lvl="0"/>
            <a:r>
              <a:rPr lang="en-US" dirty="0"/>
              <a:t>Name</a:t>
            </a:r>
          </a:p>
        </p:txBody>
      </p:sp>
      <p:sp>
        <p:nvSpPr>
          <p:cNvPr id="27" name="Text Placeholder 19">
            <a:extLst>
              <a:ext uri="{FF2B5EF4-FFF2-40B4-BE49-F238E27FC236}">
                <a16:creationId xmlns:a16="http://schemas.microsoft.com/office/drawing/2014/main" id="{35DA97BC-7224-440A-A227-8F4A1018043A}"/>
              </a:ext>
            </a:extLst>
          </p:cNvPr>
          <p:cNvSpPr>
            <a:spLocks noGrp="1"/>
          </p:cNvSpPr>
          <p:nvPr>
            <p:ph type="body" sz="quarter" idx="22" hasCustomPrompt="1"/>
          </p:nvPr>
        </p:nvSpPr>
        <p:spPr>
          <a:xfrm>
            <a:off x="6367274" y="5342763"/>
            <a:ext cx="2286000" cy="590550"/>
          </a:xfrm>
        </p:spPr>
        <p:txBody>
          <a:bodyPr>
            <a:normAutofit/>
          </a:bodyPr>
          <a:lstStyle>
            <a:lvl1pPr marL="0" indent="0" defTabSz="0">
              <a:spcBef>
                <a:spcPts val="0"/>
              </a:spcBef>
              <a:buNone/>
              <a:defRPr sz="1600"/>
            </a:lvl1pPr>
            <a:lvl2pPr marL="571500" indent="0">
              <a:buNone/>
              <a:defRPr/>
            </a:lvl2pPr>
            <a:lvl3pPr marL="1028700" indent="0">
              <a:buNone/>
              <a:defRPr/>
            </a:lvl3pPr>
            <a:lvl4pPr marL="1428750" indent="0">
              <a:buNone/>
              <a:defRPr/>
            </a:lvl4pPr>
            <a:lvl5pPr marL="1885950" indent="0">
              <a:buNone/>
              <a:defRPr/>
            </a:lvl5pPr>
          </a:lstStyle>
          <a:p>
            <a:pPr lvl="0"/>
            <a:r>
              <a:rPr lang="en-US" dirty="0"/>
              <a:t>Title</a:t>
            </a:r>
          </a:p>
        </p:txBody>
      </p:sp>
      <p:sp>
        <p:nvSpPr>
          <p:cNvPr id="28" name="Text Placeholder 19">
            <a:extLst>
              <a:ext uri="{FF2B5EF4-FFF2-40B4-BE49-F238E27FC236}">
                <a16:creationId xmlns:a16="http://schemas.microsoft.com/office/drawing/2014/main" id="{C236524B-4724-42FA-A2B2-33566478FD42}"/>
              </a:ext>
            </a:extLst>
          </p:cNvPr>
          <p:cNvSpPr>
            <a:spLocks noGrp="1"/>
          </p:cNvSpPr>
          <p:nvPr>
            <p:ph type="body" sz="quarter" idx="23" hasCustomPrompt="1"/>
          </p:nvPr>
        </p:nvSpPr>
        <p:spPr>
          <a:xfrm>
            <a:off x="9164639" y="4737100"/>
            <a:ext cx="2286000" cy="590550"/>
          </a:xfrm>
        </p:spPr>
        <p:txBody>
          <a:bodyPr>
            <a:normAutofit/>
          </a:bodyPr>
          <a:lstStyle>
            <a:lvl1pPr marL="0" indent="0" defTabSz="0">
              <a:spcBef>
                <a:spcPts val="0"/>
              </a:spcBef>
              <a:buNone/>
              <a:defRPr sz="2000">
                <a:latin typeface="+mj-lt"/>
              </a:defRPr>
            </a:lvl1pPr>
            <a:lvl2pPr marL="571500" indent="0">
              <a:buNone/>
              <a:defRPr/>
            </a:lvl2pPr>
            <a:lvl3pPr marL="1028700" indent="0">
              <a:buNone/>
              <a:defRPr/>
            </a:lvl3pPr>
            <a:lvl4pPr marL="1428750" indent="0">
              <a:buNone/>
              <a:defRPr/>
            </a:lvl4pPr>
            <a:lvl5pPr marL="1885950" indent="0">
              <a:buNone/>
              <a:defRPr/>
            </a:lvl5pPr>
          </a:lstStyle>
          <a:p>
            <a:pPr lvl="0"/>
            <a:r>
              <a:rPr lang="en-US" dirty="0"/>
              <a:t>Name</a:t>
            </a:r>
          </a:p>
        </p:txBody>
      </p:sp>
      <p:sp>
        <p:nvSpPr>
          <p:cNvPr id="29" name="Text Placeholder 19">
            <a:extLst>
              <a:ext uri="{FF2B5EF4-FFF2-40B4-BE49-F238E27FC236}">
                <a16:creationId xmlns:a16="http://schemas.microsoft.com/office/drawing/2014/main" id="{5F7DE4ED-8F4D-465C-86B4-2372AE291F56}"/>
              </a:ext>
            </a:extLst>
          </p:cNvPr>
          <p:cNvSpPr>
            <a:spLocks noGrp="1"/>
          </p:cNvSpPr>
          <p:nvPr>
            <p:ph type="body" sz="quarter" idx="24" hasCustomPrompt="1"/>
          </p:nvPr>
        </p:nvSpPr>
        <p:spPr>
          <a:xfrm>
            <a:off x="9163940" y="5346319"/>
            <a:ext cx="2286000" cy="590550"/>
          </a:xfrm>
        </p:spPr>
        <p:txBody>
          <a:bodyPr>
            <a:normAutofit/>
          </a:bodyPr>
          <a:lstStyle>
            <a:lvl1pPr marL="0" indent="0" defTabSz="0">
              <a:spcBef>
                <a:spcPts val="0"/>
              </a:spcBef>
              <a:buNone/>
              <a:defRPr sz="1600"/>
            </a:lvl1pPr>
            <a:lvl2pPr marL="571500" indent="0">
              <a:buNone/>
              <a:defRPr/>
            </a:lvl2pPr>
            <a:lvl3pPr marL="1028700" indent="0">
              <a:buNone/>
              <a:defRPr/>
            </a:lvl3pPr>
            <a:lvl4pPr marL="1428750" indent="0">
              <a:buNone/>
              <a:defRPr/>
            </a:lvl4pPr>
            <a:lvl5pPr marL="1885950" indent="0">
              <a:buNone/>
              <a:defRPr/>
            </a:lvl5pPr>
          </a:lstStyle>
          <a:p>
            <a:pPr lvl="0"/>
            <a:r>
              <a:rPr lang="en-US" dirty="0"/>
              <a:t>Title</a:t>
            </a:r>
          </a:p>
        </p:txBody>
      </p:sp>
      <p:sp>
        <p:nvSpPr>
          <p:cNvPr id="3" name="Date Placeholder 2">
            <a:extLst>
              <a:ext uri="{FF2B5EF4-FFF2-40B4-BE49-F238E27FC236}">
                <a16:creationId xmlns:a16="http://schemas.microsoft.com/office/drawing/2014/main" id="{BEB9D434-8228-4C7F-B520-14121EBC903B}"/>
              </a:ext>
            </a:extLst>
          </p:cNvPr>
          <p:cNvSpPr>
            <a:spLocks noGrp="1"/>
          </p:cNvSpPr>
          <p:nvPr>
            <p:ph type="dt" sz="half" idx="10"/>
          </p:nvPr>
        </p:nvSpPr>
        <p:spPr/>
        <p:txBody>
          <a:bodyPr/>
          <a:lstStyle/>
          <a:p>
            <a:r>
              <a:rPr lang="en-US"/>
              <a:t>3/1/20XX</a:t>
            </a:r>
          </a:p>
        </p:txBody>
      </p:sp>
      <p:sp>
        <p:nvSpPr>
          <p:cNvPr id="4" name="Footer Placeholder 3">
            <a:extLst>
              <a:ext uri="{FF2B5EF4-FFF2-40B4-BE49-F238E27FC236}">
                <a16:creationId xmlns:a16="http://schemas.microsoft.com/office/drawing/2014/main" id="{997B89BD-A70A-48D2-A3D9-DB2C0DB123B4}"/>
              </a:ext>
            </a:extLst>
          </p:cNvPr>
          <p:cNvSpPr>
            <a:spLocks noGrp="1"/>
          </p:cNvSpPr>
          <p:nvPr>
            <p:ph type="ftr" sz="quarter" idx="11"/>
          </p:nvPr>
        </p:nvSpPr>
        <p:spPr/>
        <p:txBody>
          <a:bodyPr/>
          <a:lstStyle/>
          <a:p>
            <a:r>
              <a:rPr lang="en-US"/>
              <a:t>SAMPLE FOOTER TEXT</a:t>
            </a:r>
          </a:p>
        </p:txBody>
      </p:sp>
      <p:sp>
        <p:nvSpPr>
          <p:cNvPr id="5" name="Slide Number Placeholder 4">
            <a:extLst>
              <a:ext uri="{FF2B5EF4-FFF2-40B4-BE49-F238E27FC236}">
                <a16:creationId xmlns:a16="http://schemas.microsoft.com/office/drawing/2014/main" id="{B4ACF4EF-5A2A-4A47-81DF-80CB513060F6}"/>
              </a:ext>
            </a:extLst>
          </p:cNvPr>
          <p:cNvSpPr>
            <a:spLocks noGrp="1"/>
          </p:cNvSpPr>
          <p:nvPr>
            <p:ph type="sldNum" sz="quarter" idx="12"/>
          </p:nvPr>
        </p:nvSpPr>
        <p:spPr/>
        <p:txBody>
          <a:bodyPr/>
          <a:lstStyle/>
          <a:p>
            <a:fld id="{28844951-7827-47D4-8276-7DDE1FA7D85A}" type="slidenum">
              <a:rPr lang="en-US" smtClean="0"/>
              <a:t>‹#›</a:t>
            </a:fld>
            <a:endParaRPr lang="en-US"/>
          </a:p>
        </p:txBody>
      </p:sp>
    </p:spTree>
    <p:extLst>
      <p:ext uri="{BB962C8B-B14F-4D97-AF65-F5344CB8AC3E}">
        <p14:creationId xmlns:p14="http://schemas.microsoft.com/office/powerpoint/2010/main" val="137369825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ent 2 column (comparison slide)">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AEEFF5CA-4662-4430-80C7-99CD7D66C9CF}"/>
              </a:ext>
            </a:extLst>
          </p:cNvPr>
          <p:cNvSpPr>
            <a:spLocks noGrp="1"/>
          </p:cNvSpPr>
          <p:nvPr>
            <p:ph sz="half" idx="2"/>
          </p:nvPr>
        </p:nvSpPr>
        <p:spPr>
          <a:xfrm>
            <a:off x="839788" y="2560320"/>
            <a:ext cx="5157787" cy="3446463"/>
          </a:xfrm>
          <a:solidFill>
            <a:schemeClr val="bg1"/>
          </a:solidFill>
        </p:spPr>
        <p:txBody>
          <a:bodyPr>
            <a:normAutofit/>
          </a:bodyPr>
          <a:lstStyle>
            <a:lvl1pPr>
              <a:buClr>
                <a:schemeClr val="tx2">
                  <a:lumMod val="50000"/>
                  <a:lumOff val="50000"/>
                </a:schemeClr>
              </a:buClr>
              <a:defRPr sz="1800"/>
            </a:lvl1pPr>
            <a:lvl2pPr>
              <a:buClr>
                <a:schemeClr val="tx2">
                  <a:lumMod val="50000"/>
                  <a:lumOff val="50000"/>
                </a:schemeClr>
              </a:buClr>
              <a:defRPr sz="1800"/>
            </a:lvl2pPr>
            <a:lvl3pPr>
              <a:buClr>
                <a:schemeClr val="tx2">
                  <a:lumMod val="50000"/>
                  <a:lumOff val="50000"/>
                </a:schemeClr>
              </a:buClr>
              <a:defRPr sz="1800"/>
            </a:lvl3pPr>
            <a:lvl4pPr>
              <a:buClr>
                <a:schemeClr val="tx2">
                  <a:lumMod val="50000"/>
                  <a:lumOff val="50000"/>
                </a:schemeClr>
              </a:buClr>
              <a:defRPr sz="1800"/>
            </a:lvl4pPr>
            <a:lvl5pPr>
              <a:buClr>
                <a:schemeClr val="tx2">
                  <a:lumMod val="50000"/>
                  <a:lumOff val="50000"/>
                </a:schemeClr>
              </a:buCl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a:extLst>
              <a:ext uri="{FF2B5EF4-FFF2-40B4-BE49-F238E27FC236}">
                <a16:creationId xmlns:a16="http://schemas.microsoft.com/office/drawing/2014/main" id="{4DF7633C-C24D-4947-979C-132B3AC405A8}"/>
              </a:ext>
            </a:extLst>
          </p:cNvPr>
          <p:cNvSpPr>
            <a:spLocks noGrp="1"/>
          </p:cNvSpPr>
          <p:nvPr>
            <p:ph sz="quarter" idx="4"/>
          </p:nvPr>
        </p:nvSpPr>
        <p:spPr>
          <a:xfrm>
            <a:off x="6172200" y="2560320"/>
            <a:ext cx="5183188" cy="3446463"/>
          </a:xfrm>
        </p:spPr>
        <p:txBody>
          <a:bodyPr>
            <a:normAutofit/>
          </a:bodyPr>
          <a:lstStyle>
            <a:lvl1pPr>
              <a:buClr>
                <a:schemeClr val="tx2">
                  <a:lumMod val="50000"/>
                  <a:lumOff val="50000"/>
                </a:schemeClr>
              </a:buClr>
              <a:defRPr sz="1800"/>
            </a:lvl1pPr>
            <a:lvl2pPr>
              <a:buClr>
                <a:schemeClr val="tx2">
                  <a:lumMod val="50000"/>
                  <a:lumOff val="50000"/>
                </a:schemeClr>
              </a:buClr>
              <a:defRPr sz="1800"/>
            </a:lvl2pPr>
            <a:lvl3pPr>
              <a:buClr>
                <a:schemeClr val="tx2">
                  <a:lumMod val="50000"/>
                  <a:lumOff val="50000"/>
                </a:schemeClr>
              </a:buClr>
              <a:defRPr sz="1800"/>
            </a:lvl3pPr>
            <a:lvl4pPr>
              <a:buClr>
                <a:schemeClr val="tx2">
                  <a:lumMod val="50000"/>
                  <a:lumOff val="50000"/>
                </a:schemeClr>
              </a:buClr>
              <a:defRPr sz="1800"/>
            </a:lvl4pPr>
            <a:lvl5pPr>
              <a:buClr>
                <a:schemeClr val="tx2">
                  <a:lumMod val="50000"/>
                  <a:lumOff val="50000"/>
                </a:schemeClr>
              </a:buCl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CE8A46E1-3934-4807-900F-CA7A4D8D66B3}"/>
              </a:ext>
            </a:extLst>
          </p:cNvPr>
          <p:cNvSpPr>
            <a:spLocks noGrp="1"/>
          </p:cNvSpPr>
          <p:nvPr>
            <p:ph type="dt" sz="half" idx="10"/>
          </p:nvPr>
        </p:nvSpPr>
        <p:spPr/>
        <p:txBody>
          <a:bodyPr/>
          <a:lstStyle/>
          <a:p>
            <a:r>
              <a:rPr lang="en-US"/>
              <a:t>3/1/20XX</a:t>
            </a:r>
          </a:p>
        </p:txBody>
      </p:sp>
      <p:sp>
        <p:nvSpPr>
          <p:cNvPr id="8" name="Footer Placeholder 7">
            <a:extLst>
              <a:ext uri="{FF2B5EF4-FFF2-40B4-BE49-F238E27FC236}">
                <a16:creationId xmlns:a16="http://schemas.microsoft.com/office/drawing/2014/main" id="{4BC9C6EA-1549-4601-8226-E5C43469CAFE}"/>
              </a:ext>
            </a:extLst>
          </p:cNvPr>
          <p:cNvSpPr>
            <a:spLocks noGrp="1"/>
          </p:cNvSpPr>
          <p:nvPr>
            <p:ph type="ftr" sz="quarter" idx="11"/>
          </p:nvPr>
        </p:nvSpPr>
        <p:spPr/>
        <p:txBody>
          <a:bodyPr/>
          <a:lstStyle/>
          <a:p>
            <a:r>
              <a:rPr lang="en-US"/>
              <a:t>SAMPLE FOOTER TEXT</a:t>
            </a:r>
          </a:p>
        </p:txBody>
      </p:sp>
      <p:sp>
        <p:nvSpPr>
          <p:cNvPr id="9" name="Slide Number Placeholder 8">
            <a:extLst>
              <a:ext uri="{FF2B5EF4-FFF2-40B4-BE49-F238E27FC236}">
                <a16:creationId xmlns:a16="http://schemas.microsoft.com/office/drawing/2014/main" id="{F3658246-003D-4024-9F4B-BA3BD3FBFFBC}"/>
              </a:ext>
            </a:extLst>
          </p:cNvPr>
          <p:cNvSpPr>
            <a:spLocks noGrp="1"/>
          </p:cNvSpPr>
          <p:nvPr>
            <p:ph type="sldNum" sz="quarter" idx="12"/>
          </p:nvPr>
        </p:nvSpPr>
        <p:spPr/>
        <p:txBody>
          <a:bodyPr/>
          <a:lstStyle/>
          <a:p>
            <a:fld id="{28844951-7827-47D4-8276-7DDE1FA7D85A}" type="slidenum">
              <a:rPr lang="en-US" smtClean="0"/>
              <a:t>‹#›</a:t>
            </a:fld>
            <a:endParaRPr lang="en-US"/>
          </a:p>
        </p:txBody>
      </p:sp>
      <p:sp>
        <p:nvSpPr>
          <p:cNvPr id="10" name="Title 9">
            <a:extLst>
              <a:ext uri="{FF2B5EF4-FFF2-40B4-BE49-F238E27FC236}">
                <a16:creationId xmlns:a16="http://schemas.microsoft.com/office/drawing/2014/main" id="{351C83D0-CBAB-4E41-89AB-89FF36D38A0A}"/>
              </a:ext>
            </a:extLst>
          </p:cNvPr>
          <p:cNvSpPr>
            <a:spLocks noGrp="1"/>
          </p:cNvSpPr>
          <p:nvPr>
            <p:ph type="title"/>
          </p:nvPr>
        </p:nvSpPr>
        <p:spPr/>
        <p:txBody>
          <a:bodyPr/>
          <a:lstStyle/>
          <a:p>
            <a:r>
              <a:rPr lang="en-US"/>
              <a:t>Click to edit Master title style</a:t>
            </a:r>
          </a:p>
        </p:txBody>
      </p:sp>
      <p:sp>
        <p:nvSpPr>
          <p:cNvPr id="11" name="Text Placeholder 2">
            <a:extLst>
              <a:ext uri="{FF2B5EF4-FFF2-40B4-BE49-F238E27FC236}">
                <a16:creationId xmlns:a16="http://schemas.microsoft.com/office/drawing/2014/main" id="{9C302BB0-D231-4195-8083-264C01DF99B8}"/>
              </a:ext>
            </a:extLst>
          </p:cNvPr>
          <p:cNvSpPr>
            <a:spLocks noGrp="1"/>
          </p:cNvSpPr>
          <p:nvPr>
            <p:ph type="body" idx="1"/>
          </p:nvPr>
        </p:nvSpPr>
        <p:spPr>
          <a:xfrm>
            <a:off x="839787" y="2011680"/>
            <a:ext cx="5157787" cy="530352"/>
          </a:xfrm>
        </p:spPr>
        <p:txBody>
          <a:bodyPr anchor="t" anchorCtr="0">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Text Placeholder 4">
            <a:extLst>
              <a:ext uri="{FF2B5EF4-FFF2-40B4-BE49-F238E27FC236}">
                <a16:creationId xmlns:a16="http://schemas.microsoft.com/office/drawing/2014/main" id="{5B2A70FA-99E0-466C-AC57-33C48353BBDB}"/>
              </a:ext>
            </a:extLst>
          </p:cNvPr>
          <p:cNvSpPr>
            <a:spLocks noGrp="1"/>
          </p:cNvSpPr>
          <p:nvPr>
            <p:ph type="body" sz="quarter" idx="13"/>
          </p:nvPr>
        </p:nvSpPr>
        <p:spPr>
          <a:xfrm>
            <a:off x="6169027" y="2011680"/>
            <a:ext cx="5183187" cy="530352"/>
          </a:xfrm>
        </p:spPr>
        <p:txBody>
          <a:bodyPr anchor="t" anchorCtr="0">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65640289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t 3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C85CC-8D2B-4219-A2A4-1625A02DFECD}"/>
              </a:ext>
            </a:extLst>
          </p:cNvPr>
          <p:cNvSpPr>
            <a:spLocks noGrp="1"/>
          </p:cNvSpPr>
          <p:nvPr>
            <p:ph type="title"/>
          </p:nvPr>
        </p:nvSpPr>
        <p:spPr>
          <a:xfrm>
            <a:off x="839788" y="685800"/>
            <a:ext cx="10515600" cy="1325880"/>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DD6143C8-1CF7-440E-99A3-0527314598C6}"/>
              </a:ext>
            </a:extLst>
          </p:cNvPr>
          <p:cNvSpPr>
            <a:spLocks noGrp="1"/>
          </p:cNvSpPr>
          <p:nvPr>
            <p:ph type="body" idx="1"/>
          </p:nvPr>
        </p:nvSpPr>
        <p:spPr>
          <a:xfrm>
            <a:off x="839788" y="2011680"/>
            <a:ext cx="3383280" cy="530352"/>
          </a:xfrm>
        </p:spPr>
        <p:txBody>
          <a:bodyPr anchor="t" anchorCtr="0">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EEFF5CA-4662-4430-80C7-99CD7D66C9CF}"/>
              </a:ext>
            </a:extLst>
          </p:cNvPr>
          <p:cNvSpPr>
            <a:spLocks noGrp="1"/>
          </p:cNvSpPr>
          <p:nvPr>
            <p:ph sz="half" idx="2"/>
          </p:nvPr>
        </p:nvSpPr>
        <p:spPr>
          <a:xfrm>
            <a:off x="839788" y="2560320"/>
            <a:ext cx="3383280" cy="3446463"/>
          </a:xfrm>
        </p:spPr>
        <p:txBody>
          <a:bodyPr>
            <a:normAutofit/>
          </a:bodyPr>
          <a:lstStyle>
            <a:lvl1pPr>
              <a:buClr>
                <a:schemeClr val="tx2">
                  <a:lumMod val="50000"/>
                  <a:lumOff val="50000"/>
                </a:schemeClr>
              </a:buClr>
              <a:defRPr sz="1400"/>
            </a:lvl1pPr>
            <a:lvl2pPr>
              <a:buClr>
                <a:schemeClr val="tx2">
                  <a:lumMod val="50000"/>
                  <a:lumOff val="50000"/>
                </a:schemeClr>
              </a:buClr>
              <a:defRPr sz="1400"/>
            </a:lvl2pPr>
            <a:lvl3pPr>
              <a:buClr>
                <a:schemeClr val="tx2">
                  <a:lumMod val="50000"/>
                  <a:lumOff val="50000"/>
                </a:schemeClr>
              </a:buClr>
              <a:defRPr sz="1400"/>
            </a:lvl3pPr>
            <a:lvl4pPr>
              <a:buClr>
                <a:schemeClr val="tx2">
                  <a:lumMod val="50000"/>
                  <a:lumOff val="50000"/>
                </a:schemeClr>
              </a:buClr>
              <a:defRPr sz="1400"/>
            </a:lvl4pPr>
            <a:lvl5pPr>
              <a:buClr>
                <a:schemeClr val="tx2">
                  <a:lumMod val="50000"/>
                  <a:lumOff val="50000"/>
                </a:schemeClr>
              </a:buCl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876CB5B7-DC23-41CE-872B-E25BD64F84A5}"/>
              </a:ext>
            </a:extLst>
          </p:cNvPr>
          <p:cNvSpPr>
            <a:spLocks noGrp="1"/>
          </p:cNvSpPr>
          <p:nvPr>
            <p:ph type="body" sz="quarter" idx="3"/>
          </p:nvPr>
        </p:nvSpPr>
        <p:spPr>
          <a:xfrm>
            <a:off x="4404360" y="2011680"/>
            <a:ext cx="3383280" cy="530352"/>
          </a:xfrm>
        </p:spPr>
        <p:txBody>
          <a:bodyPr anchor="t" anchorCtr="0">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DF7633C-C24D-4947-979C-132B3AC405A8}"/>
              </a:ext>
            </a:extLst>
          </p:cNvPr>
          <p:cNvSpPr>
            <a:spLocks noGrp="1"/>
          </p:cNvSpPr>
          <p:nvPr>
            <p:ph sz="quarter" idx="4"/>
          </p:nvPr>
        </p:nvSpPr>
        <p:spPr>
          <a:xfrm>
            <a:off x="4404360" y="2560320"/>
            <a:ext cx="3383280" cy="3446463"/>
          </a:xfrm>
        </p:spPr>
        <p:txBody>
          <a:bodyPr>
            <a:normAutofit/>
          </a:bodyPr>
          <a:lstStyle>
            <a:lvl1pPr>
              <a:buClr>
                <a:schemeClr val="tx2">
                  <a:lumMod val="50000"/>
                  <a:lumOff val="50000"/>
                </a:schemeClr>
              </a:buClr>
              <a:defRPr sz="1400"/>
            </a:lvl1pPr>
            <a:lvl2pPr>
              <a:buClr>
                <a:schemeClr val="tx2">
                  <a:lumMod val="50000"/>
                  <a:lumOff val="50000"/>
                </a:schemeClr>
              </a:buClr>
              <a:defRPr sz="1400"/>
            </a:lvl2pPr>
            <a:lvl3pPr>
              <a:buClr>
                <a:schemeClr val="tx2">
                  <a:lumMod val="50000"/>
                  <a:lumOff val="50000"/>
                </a:schemeClr>
              </a:buClr>
              <a:defRPr sz="1400"/>
            </a:lvl3pPr>
            <a:lvl4pPr>
              <a:buClr>
                <a:schemeClr val="tx2">
                  <a:lumMod val="50000"/>
                  <a:lumOff val="50000"/>
                </a:schemeClr>
              </a:buClr>
              <a:defRPr sz="1400"/>
            </a:lvl4pPr>
            <a:lvl5pPr>
              <a:buClr>
                <a:schemeClr val="tx2">
                  <a:lumMod val="50000"/>
                  <a:lumOff val="50000"/>
                </a:schemeClr>
              </a:buCl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4">
            <a:extLst>
              <a:ext uri="{FF2B5EF4-FFF2-40B4-BE49-F238E27FC236}">
                <a16:creationId xmlns:a16="http://schemas.microsoft.com/office/drawing/2014/main" id="{422881CE-A366-4A3A-AE00-9B14BEFE4A95}"/>
              </a:ext>
            </a:extLst>
          </p:cNvPr>
          <p:cNvSpPr>
            <a:spLocks noGrp="1"/>
          </p:cNvSpPr>
          <p:nvPr>
            <p:ph type="body" sz="quarter" idx="13"/>
          </p:nvPr>
        </p:nvSpPr>
        <p:spPr>
          <a:xfrm>
            <a:off x="7968934" y="2011680"/>
            <a:ext cx="3383280" cy="530352"/>
          </a:xfrm>
        </p:spPr>
        <p:txBody>
          <a:bodyPr anchor="t" anchorCtr="0">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Content Placeholder 5">
            <a:extLst>
              <a:ext uri="{FF2B5EF4-FFF2-40B4-BE49-F238E27FC236}">
                <a16:creationId xmlns:a16="http://schemas.microsoft.com/office/drawing/2014/main" id="{3CF16E98-73C9-47B5-B88B-9120BEB9F09B}"/>
              </a:ext>
            </a:extLst>
          </p:cNvPr>
          <p:cNvSpPr>
            <a:spLocks noGrp="1"/>
          </p:cNvSpPr>
          <p:nvPr>
            <p:ph sz="quarter" idx="14"/>
          </p:nvPr>
        </p:nvSpPr>
        <p:spPr>
          <a:xfrm>
            <a:off x="7968934" y="2560320"/>
            <a:ext cx="3383280" cy="3446463"/>
          </a:xfrm>
        </p:spPr>
        <p:txBody>
          <a:bodyPr>
            <a:normAutofit/>
          </a:bodyPr>
          <a:lstStyle>
            <a:lvl1pPr>
              <a:buClr>
                <a:schemeClr val="tx2">
                  <a:lumMod val="50000"/>
                  <a:lumOff val="50000"/>
                </a:schemeClr>
              </a:buClr>
              <a:defRPr sz="1400"/>
            </a:lvl1pPr>
            <a:lvl2pPr>
              <a:buClr>
                <a:schemeClr val="tx2">
                  <a:lumMod val="50000"/>
                  <a:lumOff val="50000"/>
                </a:schemeClr>
              </a:buClr>
              <a:defRPr sz="1400"/>
            </a:lvl2pPr>
            <a:lvl3pPr>
              <a:buClr>
                <a:schemeClr val="tx2">
                  <a:lumMod val="50000"/>
                  <a:lumOff val="50000"/>
                </a:schemeClr>
              </a:buClr>
              <a:defRPr sz="1400"/>
            </a:lvl3pPr>
            <a:lvl4pPr>
              <a:buClr>
                <a:schemeClr val="tx2">
                  <a:lumMod val="50000"/>
                  <a:lumOff val="50000"/>
                </a:schemeClr>
              </a:buClr>
              <a:defRPr sz="1400"/>
            </a:lvl4pPr>
            <a:lvl5pPr>
              <a:buClr>
                <a:schemeClr val="tx2">
                  <a:lumMod val="50000"/>
                  <a:lumOff val="50000"/>
                </a:schemeClr>
              </a:buCl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CE8A46E1-3934-4807-900F-CA7A4D8D66B3}"/>
              </a:ext>
            </a:extLst>
          </p:cNvPr>
          <p:cNvSpPr>
            <a:spLocks noGrp="1"/>
          </p:cNvSpPr>
          <p:nvPr>
            <p:ph type="dt" sz="half" idx="10"/>
          </p:nvPr>
        </p:nvSpPr>
        <p:spPr/>
        <p:txBody>
          <a:bodyPr/>
          <a:lstStyle/>
          <a:p>
            <a:r>
              <a:rPr lang="en-US"/>
              <a:t>3/1/20XX</a:t>
            </a:r>
          </a:p>
        </p:txBody>
      </p:sp>
      <p:sp>
        <p:nvSpPr>
          <p:cNvPr id="8" name="Footer Placeholder 7">
            <a:extLst>
              <a:ext uri="{FF2B5EF4-FFF2-40B4-BE49-F238E27FC236}">
                <a16:creationId xmlns:a16="http://schemas.microsoft.com/office/drawing/2014/main" id="{4BC9C6EA-1549-4601-8226-E5C43469CAFE}"/>
              </a:ext>
            </a:extLst>
          </p:cNvPr>
          <p:cNvSpPr>
            <a:spLocks noGrp="1"/>
          </p:cNvSpPr>
          <p:nvPr>
            <p:ph type="ftr" sz="quarter" idx="11"/>
          </p:nvPr>
        </p:nvSpPr>
        <p:spPr/>
        <p:txBody>
          <a:bodyPr/>
          <a:lstStyle/>
          <a:p>
            <a:r>
              <a:rPr lang="en-US"/>
              <a:t>SAMPLE FOOTER TEXT</a:t>
            </a:r>
          </a:p>
        </p:txBody>
      </p:sp>
      <p:sp>
        <p:nvSpPr>
          <p:cNvPr id="9" name="Slide Number Placeholder 8">
            <a:extLst>
              <a:ext uri="{FF2B5EF4-FFF2-40B4-BE49-F238E27FC236}">
                <a16:creationId xmlns:a16="http://schemas.microsoft.com/office/drawing/2014/main" id="{F3658246-003D-4024-9F4B-BA3BD3FBFFBC}"/>
              </a:ext>
            </a:extLst>
          </p:cNvPr>
          <p:cNvSpPr>
            <a:spLocks noGrp="1"/>
          </p:cNvSpPr>
          <p:nvPr>
            <p:ph type="sldNum" sz="quarter" idx="12"/>
          </p:nvPr>
        </p:nvSpPr>
        <p:spPr/>
        <p:txBody>
          <a:bodyPr/>
          <a:lstStyle/>
          <a:p>
            <a:fld id="{28844951-7827-47D4-8276-7DDE1FA7D85A}" type="slidenum">
              <a:rPr lang="en-US" smtClean="0"/>
              <a:t>‹#›</a:t>
            </a:fld>
            <a:endParaRPr lang="en-US"/>
          </a:p>
        </p:txBody>
      </p:sp>
    </p:spTree>
    <p:extLst>
      <p:ext uri="{BB962C8B-B14F-4D97-AF65-F5344CB8AC3E}">
        <p14:creationId xmlns:p14="http://schemas.microsoft.com/office/powerpoint/2010/main" val="426025508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Summary">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18B9F00-8450-475B-B155-993BAF212AF6}"/>
              </a:ext>
            </a:extLst>
          </p:cNvPr>
          <p:cNvSpPr>
            <a:spLocks noGrp="1"/>
          </p:cNvSpPr>
          <p:nvPr>
            <p:ph type="dt" sz="half" idx="10"/>
          </p:nvPr>
        </p:nvSpPr>
        <p:spPr/>
        <p:txBody>
          <a:bodyPr/>
          <a:lstStyle/>
          <a:p>
            <a:r>
              <a:rPr lang="en-US"/>
              <a:t>3/1/20XX</a:t>
            </a:r>
          </a:p>
        </p:txBody>
      </p:sp>
      <p:sp>
        <p:nvSpPr>
          <p:cNvPr id="3" name="Footer Placeholder 2">
            <a:extLst>
              <a:ext uri="{FF2B5EF4-FFF2-40B4-BE49-F238E27FC236}">
                <a16:creationId xmlns:a16="http://schemas.microsoft.com/office/drawing/2014/main" id="{5C0FDDA3-8E6F-42F7-BFBE-7FA9C647CA4E}"/>
              </a:ext>
            </a:extLst>
          </p:cNvPr>
          <p:cNvSpPr>
            <a:spLocks noGrp="1"/>
          </p:cNvSpPr>
          <p:nvPr>
            <p:ph type="ftr" sz="quarter" idx="11"/>
          </p:nvPr>
        </p:nvSpPr>
        <p:spPr/>
        <p:txBody>
          <a:bodyPr/>
          <a:lstStyle/>
          <a:p>
            <a:r>
              <a:rPr lang="en-US"/>
              <a:t>SAMPLE FOOTER TEXT</a:t>
            </a:r>
          </a:p>
        </p:txBody>
      </p:sp>
      <p:sp>
        <p:nvSpPr>
          <p:cNvPr id="4" name="Slide Number Placeholder 3">
            <a:extLst>
              <a:ext uri="{FF2B5EF4-FFF2-40B4-BE49-F238E27FC236}">
                <a16:creationId xmlns:a16="http://schemas.microsoft.com/office/drawing/2014/main" id="{B6C8E678-81B8-4356-9624-A0B999536312}"/>
              </a:ext>
            </a:extLst>
          </p:cNvPr>
          <p:cNvSpPr>
            <a:spLocks noGrp="1"/>
          </p:cNvSpPr>
          <p:nvPr>
            <p:ph type="sldNum" sz="quarter" idx="12"/>
          </p:nvPr>
        </p:nvSpPr>
        <p:spPr/>
        <p:txBody>
          <a:bodyPr/>
          <a:lstStyle/>
          <a:p>
            <a:fld id="{28844951-7827-47D4-8276-7DDE1FA7D85A}" type="slidenum">
              <a:rPr lang="en-US" smtClean="0"/>
              <a:t>‹#›</a:t>
            </a:fld>
            <a:endParaRPr lang="en-US"/>
          </a:p>
        </p:txBody>
      </p:sp>
      <p:sp>
        <p:nvSpPr>
          <p:cNvPr id="6" name="Title 1">
            <a:extLst>
              <a:ext uri="{FF2B5EF4-FFF2-40B4-BE49-F238E27FC236}">
                <a16:creationId xmlns:a16="http://schemas.microsoft.com/office/drawing/2014/main" id="{673294AE-7408-47DB-898D-41F8C069B42E}"/>
              </a:ext>
            </a:extLst>
          </p:cNvPr>
          <p:cNvSpPr>
            <a:spLocks noGrp="1"/>
          </p:cNvSpPr>
          <p:nvPr>
            <p:ph type="title"/>
          </p:nvPr>
        </p:nvSpPr>
        <p:spPr>
          <a:xfrm>
            <a:off x="841248" y="857251"/>
            <a:ext cx="6156051" cy="2076450"/>
          </a:xfrm>
        </p:spPr>
        <p:txBody>
          <a:bodyPr anchor="b">
            <a:normAutofit/>
          </a:bodyPr>
          <a:lstStyle/>
          <a:p>
            <a:r>
              <a:rPr lang="en-US" sz="4400">
                <a:gradFill flip="none" rotWithShape="1">
                  <a:gsLst>
                    <a:gs pos="0">
                      <a:schemeClr val="accent5">
                        <a:alpha val="70000"/>
                      </a:schemeClr>
                    </a:gs>
                    <a:gs pos="100000">
                      <a:schemeClr val="accent1">
                        <a:alpha val="70000"/>
                      </a:schemeClr>
                    </a:gs>
                  </a:gsLst>
                  <a:lin ang="0" scaled="1"/>
                  <a:tileRect/>
                </a:gradFill>
              </a:rPr>
              <a:t>Click to edit Master title style</a:t>
            </a:r>
            <a:endParaRPr lang="en-US" sz="4400" dirty="0">
              <a:gradFill flip="none" rotWithShape="1">
                <a:gsLst>
                  <a:gs pos="0">
                    <a:schemeClr val="accent5">
                      <a:alpha val="70000"/>
                    </a:schemeClr>
                  </a:gs>
                  <a:gs pos="100000">
                    <a:schemeClr val="accent1">
                      <a:alpha val="70000"/>
                    </a:schemeClr>
                  </a:gs>
                </a:gsLst>
                <a:lin ang="0" scaled="1"/>
                <a:tileRect/>
              </a:gradFill>
            </a:endParaRPr>
          </a:p>
        </p:txBody>
      </p:sp>
      <p:sp>
        <p:nvSpPr>
          <p:cNvPr id="7" name="Content Placeholder 2">
            <a:extLst>
              <a:ext uri="{FF2B5EF4-FFF2-40B4-BE49-F238E27FC236}">
                <a16:creationId xmlns:a16="http://schemas.microsoft.com/office/drawing/2014/main" id="{E973052A-4118-4E04-81F8-A44EC172FE46}"/>
              </a:ext>
            </a:extLst>
          </p:cNvPr>
          <p:cNvSpPr>
            <a:spLocks noGrp="1"/>
          </p:cNvSpPr>
          <p:nvPr>
            <p:ph idx="1"/>
          </p:nvPr>
        </p:nvSpPr>
        <p:spPr>
          <a:xfrm>
            <a:off x="841247" y="3190875"/>
            <a:ext cx="6156052" cy="2986087"/>
          </a:xfrm>
        </p:spPr>
        <p:txBody>
          <a:bodyPr>
            <a:normAutofit/>
          </a:bodyPr>
          <a:lstStyle>
            <a:lvl1pPr marL="0" indent="0">
              <a:buNone/>
              <a:defRPr sz="2200"/>
            </a:lvl1pPr>
          </a:lstStyle>
          <a:p>
            <a:pPr marL="228600" lvl="0" indent="-228600"/>
            <a:r>
              <a:rPr lang="en-US" sz="2000">
                <a:solidFill>
                  <a:schemeClr val="tx2">
                    <a:alpha val="60000"/>
                  </a:schemeClr>
                </a:solidFill>
              </a:rPr>
              <a:t>Click to edit Master text styles</a:t>
            </a:r>
          </a:p>
        </p:txBody>
      </p:sp>
      <p:sp>
        <p:nvSpPr>
          <p:cNvPr id="10" name="Date Placeholder 3">
            <a:extLst>
              <a:ext uri="{FF2B5EF4-FFF2-40B4-BE49-F238E27FC236}">
                <a16:creationId xmlns:a16="http://schemas.microsoft.com/office/drawing/2014/main" id="{8988D1E1-6064-4D6A-9EB1-578E20A2A0ED}"/>
              </a:ext>
            </a:extLst>
          </p:cNvPr>
          <p:cNvSpPr txBox="1">
            <a:spLocks/>
          </p:cNvSpPr>
          <p:nvPr userDrawn="1"/>
        </p:nvSpPr>
        <p:spPr>
          <a:xfrm>
            <a:off x="841248" y="6429375"/>
            <a:ext cx="2646725" cy="365125"/>
          </a:xfrm>
          <a:prstGeom prst="rect">
            <a:avLst/>
          </a:prstGeom>
        </p:spPr>
        <p:txBody>
          <a:bodyPr vert="horz" lIns="91440" tIns="45720" rIns="91440" bIns="45720" rtlCol="0" anchor="ctr"/>
          <a:lstStyle>
            <a:defPPr>
              <a:defRPr lang="en-US"/>
            </a:defPPr>
            <a:lvl1pPr marL="0" algn="l" defTabSz="914400" rtl="0" eaLnBrk="1" latinLnBrk="0" hangingPunct="1">
              <a:defRPr sz="900" kern="1200" cap="all" spc="150" baseline="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B23B9F-B223-42FC-B961-B8BFC75D2259}" type="datetime1">
              <a:rPr lang="en-US" smtClean="0">
                <a:solidFill>
                  <a:schemeClr val="tx2">
                    <a:alpha val="60000"/>
                  </a:schemeClr>
                </a:solidFill>
              </a:rPr>
              <a:pPr/>
              <a:t>9/23/2023</a:t>
            </a:fld>
            <a:endParaRPr lang="en-US" dirty="0">
              <a:solidFill>
                <a:schemeClr val="tx2">
                  <a:alpha val="60000"/>
                </a:schemeClr>
              </a:solidFill>
            </a:endParaRPr>
          </a:p>
        </p:txBody>
      </p:sp>
      <p:sp>
        <p:nvSpPr>
          <p:cNvPr id="11" name="Footer Placeholder 4">
            <a:extLst>
              <a:ext uri="{FF2B5EF4-FFF2-40B4-BE49-F238E27FC236}">
                <a16:creationId xmlns:a16="http://schemas.microsoft.com/office/drawing/2014/main" id="{BD47C5CB-0317-4DC6-A76F-38A5BB1FD1C2}"/>
              </a:ext>
            </a:extLst>
          </p:cNvPr>
          <p:cNvSpPr txBox="1">
            <a:spLocks/>
          </p:cNvSpPr>
          <p:nvPr userDrawn="1"/>
        </p:nvSpPr>
        <p:spPr>
          <a:xfrm>
            <a:off x="4044696" y="6429375"/>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900" kern="1200" cap="all" spc="150" baseline="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tx2">
                    <a:alpha val="60000"/>
                  </a:schemeClr>
                </a:solidFill>
              </a:rPr>
              <a:t>Sample footer text</a:t>
            </a:r>
            <a:endParaRPr lang="en-US" dirty="0">
              <a:solidFill>
                <a:schemeClr val="tx2">
                  <a:alpha val="60000"/>
                </a:schemeClr>
              </a:solidFill>
            </a:endParaRPr>
          </a:p>
        </p:txBody>
      </p:sp>
      <p:sp>
        <p:nvSpPr>
          <p:cNvPr id="12" name="Slide Number Placeholder 5">
            <a:extLst>
              <a:ext uri="{FF2B5EF4-FFF2-40B4-BE49-F238E27FC236}">
                <a16:creationId xmlns:a16="http://schemas.microsoft.com/office/drawing/2014/main" id="{8CCF6E15-0BE7-453B-BBD4-B379C390AD22}"/>
              </a:ext>
            </a:extLst>
          </p:cNvPr>
          <p:cNvSpPr txBox="1">
            <a:spLocks/>
          </p:cNvSpPr>
          <p:nvPr userDrawn="1"/>
        </p:nvSpPr>
        <p:spPr>
          <a:xfrm>
            <a:off x="8613648" y="642937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cap="all" spc="150" baseline="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8844951-7827-47D4-8276-7DDE1FA7D85A}" type="slidenum">
              <a:rPr lang="en-US" smtClean="0">
                <a:solidFill>
                  <a:schemeClr val="tx2">
                    <a:alpha val="60000"/>
                  </a:schemeClr>
                </a:solidFill>
              </a:rPr>
              <a:pPr/>
              <a:t>‹#›</a:t>
            </a:fld>
            <a:endParaRPr lang="en-US" dirty="0">
              <a:solidFill>
                <a:schemeClr val="tx2">
                  <a:alpha val="60000"/>
                </a:schemeClr>
              </a:solidFill>
            </a:endParaRPr>
          </a:p>
        </p:txBody>
      </p:sp>
      <p:sp>
        <p:nvSpPr>
          <p:cNvPr id="14" name="Picture Placeholder 13">
            <a:extLst>
              <a:ext uri="{FF2B5EF4-FFF2-40B4-BE49-F238E27FC236}">
                <a16:creationId xmlns:a16="http://schemas.microsoft.com/office/drawing/2014/main" id="{0E092228-4487-4E3A-AEE3-12DC34A061E2}"/>
              </a:ext>
            </a:extLst>
          </p:cNvPr>
          <p:cNvSpPr>
            <a:spLocks noGrp="1"/>
          </p:cNvSpPr>
          <p:nvPr>
            <p:ph type="pic" sz="quarter" idx="13"/>
          </p:nvPr>
        </p:nvSpPr>
        <p:spPr>
          <a:xfrm>
            <a:off x="7424928" y="484632"/>
            <a:ext cx="4279392" cy="2862072"/>
          </a:xfrm>
          <a:solidFill>
            <a:schemeClr val="accent6"/>
          </a:solidFill>
        </p:spPr>
        <p:txBody>
          <a:bodyPr/>
          <a:lstStyle/>
          <a:p>
            <a:r>
              <a:rPr lang="en-US"/>
              <a:t>Click icon to add picture</a:t>
            </a:r>
          </a:p>
        </p:txBody>
      </p:sp>
      <p:sp>
        <p:nvSpPr>
          <p:cNvPr id="15" name="Picture Placeholder 13">
            <a:extLst>
              <a:ext uri="{FF2B5EF4-FFF2-40B4-BE49-F238E27FC236}">
                <a16:creationId xmlns:a16="http://schemas.microsoft.com/office/drawing/2014/main" id="{6AB20921-6E7F-4BD8-9399-D18CABB64B9A}"/>
              </a:ext>
            </a:extLst>
          </p:cNvPr>
          <p:cNvSpPr>
            <a:spLocks noGrp="1"/>
          </p:cNvSpPr>
          <p:nvPr>
            <p:ph type="pic" sz="quarter" idx="14"/>
          </p:nvPr>
        </p:nvSpPr>
        <p:spPr>
          <a:xfrm>
            <a:off x="7424928" y="3511296"/>
            <a:ext cx="4279392" cy="2862072"/>
          </a:xfrm>
          <a:solidFill>
            <a:schemeClr val="accent6"/>
          </a:solidFill>
        </p:spPr>
        <p:txBody>
          <a:bodyPr/>
          <a:lstStyle/>
          <a:p>
            <a:r>
              <a:rPr lang="en-US"/>
              <a:t>Click icon to add picture</a:t>
            </a:r>
          </a:p>
        </p:txBody>
      </p:sp>
    </p:spTree>
    <p:extLst>
      <p:ext uri="{BB962C8B-B14F-4D97-AF65-F5344CB8AC3E}">
        <p14:creationId xmlns:p14="http://schemas.microsoft.com/office/powerpoint/2010/main" val="21583759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0022B425-A1C3-4DFE-BF49-1B9F96D46B2A}"/>
              </a:ext>
            </a:extLst>
          </p:cNvPr>
          <p:cNvSpPr>
            <a:spLocks noGrp="1"/>
          </p:cNvSpPr>
          <p:nvPr>
            <p:ph type="title"/>
          </p:nvPr>
        </p:nvSpPr>
        <p:spPr>
          <a:xfrm>
            <a:off x="841248" y="3893769"/>
            <a:ext cx="5992550" cy="2319306"/>
          </a:xfrm>
        </p:spPr>
        <p:txBody>
          <a:bodyPr anchor="t">
            <a:normAutofit/>
          </a:bodyPr>
          <a:lstStyle/>
          <a:p>
            <a:r>
              <a:rPr lang="en-US" sz="4400">
                <a:gradFill flip="none" rotWithShape="1">
                  <a:gsLst>
                    <a:gs pos="0">
                      <a:schemeClr val="accent5">
                        <a:alpha val="70000"/>
                      </a:schemeClr>
                    </a:gs>
                    <a:gs pos="100000">
                      <a:schemeClr val="accent1">
                        <a:alpha val="70000"/>
                      </a:schemeClr>
                    </a:gs>
                  </a:gsLst>
                  <a:lin ang="0" scaled="1"/>
                  <a:tileRect/>
                </a:gradFill>
              </a:rPr>
              <a:t>Click to edit Master title style</a:t>
            </a:r>
            <a:endParaRPr lang="en-US" sz="4400" dirty="0">
              <a:gradFill flip="none" rotWithShape="1">
                <a:gsLst>
                  <a:gs pos="0">
                    <a:schemeClr val="accent5">
                      <a:alpha val="70000"/>
                    </a:schemeClr>
                  </a:gs>
                  <a:gs pos="100000">
                    <a:schemeClr val="accent1">
                      <a:alpha val="70000"/>
                    </a:schemeClr>
                  </a:gs>
                </a:gsLst>
                <a:lin ang="0" scaled="1"/>
                <a:tileRect/>
              </a:gradFill>
            </a:endParaRPr>
          </a:p>
        </p:txBody>
      </p:sp>
      <p:sp>
        <p:nvSpPr>
          <p:cNvPr id="14" name="Picture Placeholder 13">
            <a:extLst>
              <a:ext uri="{FF2B5EF4-FFF2-40B4-BE49-F238E27FC236}">
                <a16:creationId xmlns:a16="http://schemas.microsoft.com/office/drawing/2014/main" id="{2AEC60F9-EA79-4A18-B040-024AFB62FD5E}"/>
              </a:ext>
            </a:extLst>
          </p:cNvPr>
          <p:cNvSpPr>
            <a:spLocks noGrp="1"/>
          </p:cNvSpPr>
          <p:nvPr>
            <p:ph type="pic" sz="quarter" idx="13"/>
          </p:nvPr>
        </p:nvSpPr>
        <p:spPr>
          <a:xfrm>
            <a:off x="493776" y="484632"/>
            <a:ext cx="11210544" cy="3191256"/>
          </a:xfrm>
          <a:solidFill>
            <a:schemeClr val="accent6"/>
          </a:solidFill>
        </p:spPr>
        <p:txBody>
          <a:bodyPr/>
          <a:lstStyle/>
          <a:p>
            <a:r>
              <a:rPr lang="en-US"/>
              <a:t>Click icon to add picture</a:t>
            </a:r>
            <a:endParaRPr lang="en-US" dirty="0"/>
          </a:p>
        </p:txBody>
      </p:sp>
      <p:sp>
        <p:nvSpPr>
          <p:cNvPr id="9" name="Content Placeholder 2">
            <a:extLst>
              <a:ext uri="{FF2B5EF4-FFF2-40B4-BE49-F238E27FC236}">
                <a16:creationId xmlns:a16="http://schemas.microsoft.com/office/drawing/2014/main" id="{83B88B7B-A749-40EA-A140-38D1E04EFF4F}"/>
              </a:ext>
            </a:extLst>
          </p:cNvPr>
          <p:cNvSpPr>
            <a:spLocks noGrp="1"/>
          </p:cNvSpPr>
          <p:nvPr>
            <p:ph idx="1"/>
          </p:nvPr>
        </p:nvSpPr>
        <p:spPr>
          <a:xfrm>
            <a:off x="6979133" y="3893770"/>
            <a:ext cx="4377714" cy="2319306"/>
          </a:xfrm>
        </p:spPr>
        <p:txBody>
          <a:bodyPr anchor="t">
            <a:normAutofit/>
          </a:bodyPr>
          <a:lstStyle>
            <a:lvl1pPr marL="0" indent="0">
              <a:buNone/>
              <a:defRPr sz="2800"/>
            </a:lvl1pPr>
          </a:lstStyle>
          <a:p>
            <a:pPr marL="228600" lvl="0" indent="-228600"/>
            <a:r>
              <a:rPr lang="en-US" sz="1800">
                <a:solidFill>
                  <a:schemeClr val="tx2">
                    <a:alpha val="60000"/>
                  </a:schemeClr>
                </a:solidFill>
              </a:rPr>
              <a:t>Click to edit Master text styles</a:t>
            </a:r>
          </a:p>
        </p:txBody>
      </p:sp>
      <p:sp>
        <p:nvSpPr>
          <p:cNvPr id="2" name="Date Placeholder 1">
            <a:extLst>
              <a:ext uri="{FF2B5EF4-FFF2-40B4-BE49-F238E27FC236}">
                <a16:creationId xmlns:a16="http://schemas.microsoft.com/office/drawing/2014/main" id="{118B9F00-8450-475B-B155-993BAF212AF6}"/>
              </a:ext>
            </a:extLst>
          </p:cNvPr>
          <p:cNvSpPr>
            <a:spLocks noGrp="1"/>
          </p:cNvSpPr>
          <p:nvPr>
            <p:ph type="dt" sz="half" idx="10"/>
          </p:nvPr>
        </p:nvSpPr>
        <p:spPr>
          <a:xfrm>
            <a:off x="838200" y="6418489"/>
            <a:ext cx="2743200" cy="365125"/>
          </a:xfrm>
        </p:spPr>
        <p:txBody>
          <a:bodyPr/>
          <a:lstStyle/>
          <a:p>
            <a:r>
              <a:rPr lang="en-US"/>
              <a:t>3/1/20XX</a:t>
            </a:r>
          </a:p>
        </p:txBody>
      </p:sp>
      <p:sp>
        <p:nvSpPr>
          <p:cNvPr id="3" name="Footer Placeholder 2">
            <a:extLst>
              <a:ext uri="{FF2B5EF4-FFF2-40B4-BE49-F238E27FC236}">
                <a16:creationId xmlns:a16="http://schemas.microsoft.com/office/drawing/2014/main" id="{5C0FDDA3-8E6F-42F7-BFBE-7FA9C647CA4E}"/>
              </a:ext>
            </a:extLst>
          </p:cNvPr>
          <p:cNvSpPr>
            <a:spLocks noGrp="1"/>
          </p:cNvSpPr>
          <p:nvPr>
            <p:ph type="ftr" sz="quarter" idx="11"/>
          </p:nvPr>
        </p:nvSpPr>
        <p:spPr/>
        <p:txBody>
          <a:bodyPr/>
          <a:lstStyle/>
          <a:p>
            <a:r>
              <a:rPr lang="en-US"/>
              <a:t>SAMPLE FOOTER TEXT</a:t>
            </a:r>
          </a:p>
        </p:txBody>
      </p:sp>
      <p:sp>
        <p:nvSpPr>
          <p:cNvPr id="4" name="Slide Number Placeholder 3">
            <a:extLst>
              <a:ext uri="{FF2B5EF4-FFF2-40B4-BE49-F238E27FC236}">
                <a16:creationId xmlns:a16="http://schemas.microsoft.com/office/drawing/2014/main" id="{B6C8E678-81B8-4356-9624-A0B999536312}"/>
              </a:ext>
            </a:extLst>
          </p:cNvPr>
          <p:cNvSpPr>
            <a:spLocks noGrp="1"/>
          </p:cNvSpPr>
          <p:nvPr>
            <p:ph type="sldNum" sz="quarter" idx="12"/>
          </p:nvPr>
        </p:nvSpPr>
        <p:spPr/>
        <p:txBody>
          <a:bodyPr/>
          <a:lstStyle/>
          <a:p>
            <a:fld id="{28844951-7827-47D4-8276-7DDE1FA7D85A}" type="slidenum">
              <a:rPr lang="en-US" smtClean="0"/>
              <a:t>‹#›</a:t>
            </a:fld>
            <a:endParaRPr lang="en-US"/>
          </a:p>
        </p:txBody>
      </p:sp>
    </p:spTree>
    <p:extLst>
      <p:ext uri="{BB962C8B-B14F-4D97-AF65-F5344CB8AC3E}">
        <p14:creationId xmlns:p14="http://schemas.microsoft.com/office/powerpoint/2010/main" val="8316155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Introduction">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B910AFBC-7932-43F4-ABEA-C89B2698634B}"/>
              </a:ext>
            </a:extLst>
          </p:cNvPr>
          <p:cNvSpPr>
            <a:spLocks noGrp="1"/>
          </p:cNvSpPr>
          <p:nvPr>
            <p:ph type="title"/>
          </p:nvPr>
        </p:nvSpPr>
        <p:spPr>
          <a:xfrm>
            <a:off x="841249" y="857251"/>
            <a:ext cx="5914937" cy="2076450"/>
          </a:xfrm>
        </p:spPr>
        <p:txBody>
          <a:bodyPr anchor="b">
            <a:normAutofit/>
          </a:bodyPr>
          <a:lstStyle/>
          <a:p>
            <a:r>
              <a:rPr lang="en-US" sz="4400">
                <a:gradFill flip="none" rotWithShape="1">
                  <a:gsLst>
                    <a:gs pos="0">
                      <a:schemeClr val="accent5">
                        <a:alpha val="70000"/>
                      </a:schemeClr>
                    </a:gs>
                    <a:gs pos="100000">
                      <a:schemeClr val="accent1">
                        <a:alpha val="70000"/>
                      </a:schemeClr>
                    </a:gs>
                  </a:gsLst>
                  <a:lin ang="0" scaled="1"/>
                  <a:tileRect/>
                </a:gradFill>
              </a:rPr>
              <a:t>Click to edit Master title style</a:t>
            </a:r>
            <a:endParaRPr lang="en-US" sz="4400" dirty="0">
              <a:gradFill flip="none" rotWithShape="1">
                <a:gsLst>
                  <a:gs pos="0">
                    <a:schemeClr val="accent5">
                      <a:alpha val="70000"/>
                    </a:schemeClr>
                  </a:gs>
                  <a:gs pos="100000">
                    <a:schemeClr val="accent1">
                      <a:alpha val="70000"/>
                    </a:schemeClr>
                  </a:gs>
                </a:gsLst>
                <a:lin ang="0" scaled="1"/>
                <a:tileRect/>
              </a:gradFill>
            </a:endParaRPr>
          </a:p>
        </p:txBody>
      </p:sp>
      <p:sp>
        <p:nvSpPr>
          <p:cNvPr id="17" name="Content Placeholder 2">
            <a:extLst>
              <a:ext uri="{FF2B5EF4-FFF2-40B4-BE49-F238E27FC236}">
                <a16:creationId xmlns:a16="http://schemas.microsoft.com/office/drawing/2014/main" id="{1178A42D-5ED2-4AB6-BE4B-4109074320DF}"/>
              </a:ext>
            </a:extLst>
          </p:cNvPr>
          <p:cNvSpPr>
            <a:spLocks noGrp="1"/>
          </p:cNvSpPr>
          <p:nvPr>
            <p:ph idx="1"/>
          </p:nvPr>
        </p:nvSpPr>
        <p:spPr>
          <a:xfrm>
            <a:off x="841248" y="3190875"/>
            <a:ext cx="5914938" cy="2986087"/>
          </a:xfrm>
        </p:spPr>
        <p:txBody>
          <a:bodyPr>
            <a:noAutofit/>
          </a:bodyPr>
          <a:lstStyle>
            <a:lvl1pPr marL="0" indent="0">
              <a:lnSpc>
                <a:spcPct val="100000"/>
              </a:lnSpc>
              <a:buNone/>
              <a:defRPr sz="2000"/>
            </a:lvl1pPr>
          </a:lstStyle>
          <a:p>
            <a:pPr marL="228600" lvl="0" indent="-228600"/>
            <a:r>
              <a:rPr lang="en-US" sz="1800">
                <a:solidFill>
                  <a:schemeClr val="tx2">
                    <a:alpha val="60000"/>
                  </a:schemeClr>
                </a:solidFill>
              </a:rPr>
              <a:t>Click to edit Master text styles</a:t>
            </a:r>
          </a:p>
        </p:txBody>
      </p:sp>
      <p:sp>
        <p:nvSpPr>
          <p:cNvPr id="29" name="Date Placeholder 1">
            <a:extLst>
              <a:ext uri="{FF2B5EF4-FFF2-40B4-BE49-F238E27FC236}">
                <a16:creationId xmlns:a16="http://schemas.microsoft.com/office/drawing/2014/main" id="{4D9A7D07-2BA3-438D-972B-EA578370D50F}"/>
              </a:ext>
            </a:extLst>
          </p:cNvPr>
          <p:cNvSpPr>
            <a:spLocks noGrp="1"/>
          </p:cNvSpPr>
          <p:nvPr>
            <p:ph type="dt" sz="half" idx="10"/>
          </p:nvPr>
        </p:nvSpPr>
        <p:spPr>
          <a:xfrm>
            <a:off x="838200" y="6429375"/>
            <a:ext cx="2743200" cy="365125"/>
          </a:xfrm>
        </p:spPr>
        <p:txBody>
          <a:bodyPr/>
          <a:lstStyle>
            <a:lvl1pPr>
              <a:defRPr>
                <a:solidFill>
                  <a:schemeClr val="tx2">
                    <a:alpha val="60000"/>
                  </a:schemeClr>
                </a:solidFill>
              </a:defRPr>
            </a:lvl1pPr>
          </a:lstStyle>
          <a:p>
            <a:r>
              <a:rPr lang="en-US"/>
              <a:t>3/1/20XX</a:t>
            </a:r>
          </a:p>
        </p:txBody>
      </p:sp>
      <p:sp>
        <p:nvSpPr>
          <p:cNvPr id="24" name="Picture Placeholder 23">
            <a:extLst>
              <a:ext uri="{FF2B5EF4-FFF2-40B4-BE49-F238E27FC236}">
                <a16:creationId xmlns:a16="http://schemas.microsoft.com/office/drawing/2014/main" id="{C8720583-BC84-48EB-85BC-AE71214A30A5}"/>
              </a:ext>
            </a:extLst>
          </p:cNvPr>
          <p:cNvSpPr>
            <a:spLocks noGrp="1"/>
          </p:cNvSpPr>
          <p:nvPr>
            <p:ph type="pic" sz="quarter" idx="13"/>
          </p:nvPr>
        </p:nvSpPr>
        <p:spPr>
          <a:xfrm>
            <a:off x="7589520" y="0"/>
            <a:ext cx="4599432" cy="2286000"/>
          </a:xfrm>
          <a:solidFill>
            <a:schemeClr val="accent6"/>
          </a:solidFill>
        </p:spPr>
        <p:txBody>
          <a:bodyPr/>
          <a:lstStyle/>
          <a:p>
            <a:r>
              <a:rPr lang="en-US"/>
              <a:t>Click icon to add picture</a:t>
            </a:r>
            <a:endParaRPr lang="en-US" dirty="0"/>
          </a:p>
        </p:txBody>
      </p:sp>
      <p:sp>
        <p:nvSpPr>
          <p:cNvPr id="25" name="Picture Placeholder 23">
            <a:extLst>
              <a:ext uri="{FF2B5EF4-FFF2-40B4-BE49-F238E27FC236}">
                <a16:creationId xmlns:a16="http://schemas.microsoft.com/office/drawing/2014/main" id="{C3F0A5CD-C47A-4CDF-BE99-75F3A81B18FB}"/>
              </a:ext>
            </a:extLst>
          </p:cNvPr>
          <p:cNvSpPr>
            <a:spLocks noGrp="1"/>
          </p:cNvSpPr>
          <p:nvPr>
            <p:ph type="pic" sz="quarter" idx="14"/>
          </p:nvPr>
        </p:nvSpPr>
        <p:spPr>
          <a:xfrm>
            <a:off x="7589520" y="2286000"/>
            <a:ext cx="4599432" cy="2286000"/>
          </a:xfrm>
          <a:solidFill>
            <a:schemeClr val="accent6"/>
          </a:solidFill>
        </p:spPr>
        <p:txBody>
          <a:bodyPr/>
          <a:lstStyle/>
          <a:p>
            <a:r>
              <a:rPr lang="en-US"/>
              <a:t>Click icon to add picture</a:t>
            </a:r>
            <a:endParaRPr lang="en-US" dirty="0"/>
          </a:p>
        </p:txBody>
      </p:sp>
      <p:sp>
        <p:nvSpPr>
          <p:cNvPr id="26" name="Picture Placeholder 23">
            <a:extLst>
              <a:ext uri="{FF2B5EF4-FFF2-40B4-BE49-F238E27FC236}">
                <a16:creationId xmlns:a16="http://schemas.microsoft.com/office/drawing/2014/main" id="{7329454B-9275-4E86-B32E-91C0DB62AA71}"/>
              </a:ext>
            </a:extLst>
          </p:cNvPr>
          <p:cNvSpPr>
            <a:spLocks noGrp="1"/>
          </p:cNvSpPr>
          <p:nvPr>
            <p:ph type="pic" sz="quarter" idx="15"/>
          </p:nvPr>
        </p:nvSpPr>
        <p:spPr>
          <a:xfrm>
            <a:off x="7589520" y="4572000"/>
            <a:ext cx="4599432" cy="2286000"/>
          </a:xfrm>
          <a:solidFill>
            <a:schemeClr val="accent6"/>
          </a:solidFill>
        </p:spPr>
        <p:txBody>
          <a:bodyPr/>
          <a:lstStyle/>
          <a:p>
            <a:r>
              <a:rPr lang="en-US"/>
              <a:t>Click icon to add picture</a:t>
            </a:r>
            <a:endParaRPr lang="en-US" dirty="0"/>
          </a:p>
        </p:txBody>
      </p:sp>
      <p:sp>
        <p:nvSpPr>
          <p:cNvPr id="30" name="Footer Placeholder 2">
            <a:extLst>
              <a:ext uri="{FF2B5EF4-FFF2-40B4-BE49-F238E27FC236}">
                <a16:creationId xmlns:a16="http://schemas.microsoft.com/office/drawing/2014/main" id="{21E9E1BF-D594-4F96-8DBE-5A8DD51D3B58}"/>
              </a:ext>
            </a:extLst>
          </p:cNvPr>
          <p:cNvSpPr>
            <a:spLocks noGrp="1"/>
          </p:cNvSpPr>
          <p:nvPr>
            <p:ph type="ftr" sz="quarter" idx="11"/>
          </p:nvPr>
        </p:nvSpPr>
        <p:spPr>
          <a:xfrm>
            <a:off x="4038600" y="6429375"/>
            <a:ext cx="4114800" cy="365125"/>
          </a:xfrm>
        </p:spPr>
        <p:txBody>
          <a:bodyPr/>
          <a:lstStyle>
            <a:lvl1pPr algn="l">
              <a:defRPr>
                <a:solidFill>
                  <a:schemeClr val="tx2">
                    <a:alpha val="60000"/>
                  </a:schemeClr>
                </a:solidFill>
              </a:defRPr>
            </a:lvl1pPr>
          </a:lstStyle>
          <a:p>
            <a:r>
              <a:rPr lang="en-US"/>
              <a:t>SAMPLE FOOTER TEXT</a:t>
            </a:r>
            <a:endParaRPr lang="en-US" dirty="0"/>
          </a:p>
        </p:txBody>
      </p:sp>
      <p:sp>
        <p:nvSpPr>
          <p:cNvPr id="31" name="Slide Number Placeholder 3">
            <a:extLst>
              <a:ext uri="{FF2B5EF4-FFF2-40B4-BE49-F238E27FC236}">
                <a16:creationId xmlns:a16="http://schemas.microsoft.com/office/drawing/2014/main" id="{C30FDEF8-F3F3-42D5-9EE1-EDDF18B35377}"/>
              </a:ext>
            </a:extLst>
          </p:cNvPr>
          <p:cNvSpPr>
            <a:spLocks noGrp="1"/>
          </p:cNvSpPr>
          <p:nvPr>
            <p:ph type="sldNum" sz="quarter" idx="12"/>
          </p:nvPr>
        </p:nvSpPr>
        <p:spPr>
          <a:xfrm>
            <a:off x="8610600" y="6429375"/>
            <a:ext cx="2743200" cy="365125"/>
          </a:xfrm>
        </p:spPr>
        <p:txBody>
          <a:bodyPr/>
          <a:lstStyle/>
          <a:p>
            <a:fld id="{28844951-7827-47D4-8276-7DDE1FA7D85A}" type="slidenum">
              <a:rPr lang="en-US" smtClean="0"/>
              <a:t>‹#›</a:t>
            </a:fld>
            <a:endParaRPr lang="en-US"/>
          </a:p>
        </p:txBody>
      </p:sp>
    </p:spTree>
    <p:extLst>
      <p:ext uri="{BB962C8B-B14F-4D97-AF65-F5344CB8AC3E}">
        <p14:creationId xmlns:p14="http://schemas.microsoft.com/office/powerpoint/2010/main" val="379179288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18B9F00-8450-475B-B155-993BAF212AF6}"/>
              </a:ext>
            </a:extLst>
          </p:cNvPr>
          <p:cNvSpPr>
            <a:spLocks noGrp="1"/>
          </p:cNvSpPr>
          <p:nvPr>
            <p:ph type="dt" sz="half" idx="10"/>
          </p:nvPr>
        </p:nvSpPr>
        <p:spPr/>
        <p:txBody>
          <a:bodyPr/>
          <a:lstStyle/>
          <a:p>
            <a:r>
              <a:rPr lang="en-US"/>
              <a:t>3/1/20XX</a:t>
            </a:r>
          </a:p>
        </p:txBody>
      </p:sp>
      <p:sp>
        <p:nvSpPr>
          <p:cNvPr id="3" name="Footer Placeholder 2">
            <a:extLst>
              <a:ext uri="{FF2B5EF4-FFF2-40B4-BE49-F238E27FC236}">
                <a16:creationId xmlns:a16="http://schemas.microsoft.com/office/drawing/2014/main" id="{5C0FDDA3-8E6F-42F7-BFBE-7FA9C647CA4E}"/>
              </a:ext>
            </a:extLst>
          </p:cNvPr>
          <p:cNvSpPr>
            <a:spLocks noGrp="1"/>
          </p:cNvSpPr>
          <p:nvPr>
            <p:ph type="ftr" sz="quarter" idx="11"/>
          </p:nvPr>
        </p:nvSpPr>
        <p:spPr/>
        <p:txBody>
          <a:bodyPr/>
          <a:lstStyle/>
          <a:p>
            <a:r>
              <a:rPr lang="en-US"/>
              <a:t>SAMPLE FOOTER TEXT</a:t>
            </a:r>
          </a:p>
        </p:txBody>
      </p:sp>
      <p:sp>
        <p:nvSpPr>
          <p:cNvPr id="4" name="Slide Number Placeholder 3">
            <a:extLst>
              <a:ext uri="{FF2B5EF4-FFF2-40B4-BE49-F238E27FC236}">
                <a16:creationId xmlns:a16="http://schemas.microsoft.com/office/drawing/2014/main" id="{B6C8E678-81B8-4356-9624-A0B999536312}"/>
              </a:ext>
            </a:extLst>
          </p:cNvPr>
          <p:cNvSpPr>
            <a:spLocks noGrp="1"/>
          </p:cNvSpPr>
          <p:nvPr>
            <p:ph type="sldNum" sz="quarter" idx="12"/>
          </p:nvPr>
        </p:nvSpPr>
        <p:spPr/>
        <p:txBody>
          <a:bodyPr/>
          <a:lstStyle/>
          <a:p>
            <a:fld id="{28844951-7827-47D4-8276-7DDE1FA7D85A}" type="slidenum">
              <a:rPr lang="en-US" smtClean="0"/>
              <a:t>‹#›</a:t>
            </a:fld>
            <a:endParaRPr lang="en-US"/>
          </a:p>
        </p:txBody>
      </p:sp>
    </p:spTree>
    <p:extLst>
      <p:ext uri="{BB962C8B-B14F-4D97-AF65-F5344CB8AC3E}">
        <p14:creationId xmlns:p14="http://schemas.microsoft.com/office/powerpoint/2010/main" val="229560764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53B052-A59B-4AE3-A89A-E7748630C15B}"/>
              </a:ext>
            </a:extLst>
          </p:cNvPr>
          <p:cNvSpPr>
            <a:spLocks noGrp="1"/>
          </p:cNvSpPr>
          <p:nvPr>
            <p:ph type="ctrTitle"/>
          </p:nvPr>
        </p:nvSpPr>
        <p:spPr>
          <a:xfrm>
            <a:off x="1524000" y="1122363"/>
            <a:ext cx="9144000" cy="2387600"/>
          </a:xfrm>
        </p:spPr>
        <p:txBody>
          <a:bodyPr anchor="b"/>
          <a:lstStyle>
            <a:lvl1pPr algn="ctr">
              <a:defRPr sz="5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BDA9EC4-FEA9-41D2-BE8D-F709F01D375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6E155CF-52F5-4879-B7F3-D05812AC4A6D}"/>
              </a:ext>
            </a:extLst>
          </p:cNvPr>
          <p:cNvSpPr>
            <a:spLocks noGrp="1"/>
          </p:cNvSpPr>
          <p:nvPr>
            <p:ph type="dt" sz="half" idx="10"/>
          </p:nvPr>
        </p:nvSpPr>
        <p:spPr/>
        <p:txBody>
          <a:bodyPr/>
          <a:lstStyle/>
          <a:p>
            <a:r>
              <a:rPr lang="en-US"/>
              <a:t>3/1/20XX</a:t>
            </a:r>
          </a:p>
        </p:txBody>
      </p:sp>
      <p:sp>
        <p:nvSpPr>
          <p:cNvPr id="5" name="Footer Placeholder 4">
            <a:extLst>
              <a:ext uri="{FF2B5EF4-FFF2-40B4-BE49-F238E27FC236}">
                <a16:creationId xmlns:a16="http://schemas.microsoft.com/office/drawing/2014/main" id="{80D053AC-61ED-4C2F-90BF-D4A916545107}"/>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138B2ED7-A198-4613-B8C9-EE02BAE24FA4}"/>
              </a:ext>
            </a:extLst>
          </p:cNvPr>
          <p:cNvSpPr>
            <a:spLocks noGrp="1"/>
          </p:cNvSpPr>
          <p:nvPr>
            <p:ph type="sldNum" sz="quarter" idx="12"/>
          </p:nvPr>
        </p:nvSpPr>
        <p:spPr/>
        <p:txBody>
          <a:bodyPr/>
          <a:lstStyle/>
          <a:p>
            <a:fld id="{28844951-7827-47D4-8276-7DDE1FA7D85A}" type="slidenum">
              <a:rPr lang="en-US" smtClean="0"/>
              <a:t>‹#›</a:t>
            </a:fld>
            <a:endParaRPr lang="en-US"/>
          </a:p>
        </p:txBody>
      </p:sp>
    </p:spTree>
    <p:extLst>
      <p:ext uri="{BB962C8B-B14F-4D97-AF65-F5344CB8AC3E}">
        <p14:creationId xmlns:p14="http://schemas.microsoft.com/office/powerpoint/2010/main" val="325451318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CBBD03-9D57-48E9-8B43-688B72997276}"/>
              </a:ext>
            </a:extLst>
          </p:cNvPr>
          <p:cNvSpPr>
            <a:spLocks noGrp="1"/>
          </p:cNvSpPr>
          <p:nvPr>
            <p:ph type="title"/>
          </p:nvPr>
        </p:nvSpPr>
        <p:spPr>
          <a:xfrm>
            <a:off x="831850" y="1709738"/>
            <a:ext cx="10515600" cy="2852737"/>
          </a:xfrm>
        </p:spPr>
        <p:txBody>
          <a:bodyPr anchor="b"/>
          <a:lstStyle>
            <a:lvl1pPr>
              <a:defRPr sz="5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83F376C-8A2F-4BE5-9669-4A6DA21B771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2654893-212E-4450-8F7A-27256B31F9FB}"/>
              </a:ext>
            </a:extLst>
          </p:cNvPr>
          <p:cNvSpPr>
            <a:spLocks noGrp="1"/>
          </p:cNvSpPr>
          <p:nvPr>
            <p:ph type="dt" sz="half" idx="10"/>
          </p:nvPr>
        </p:nvSpPr>
        <p:spPr/>
        <p:txBody>
          <a:bodyPr/>
          <a:lstStyle/>
          <a:p>
            <a:r>
              <a:rPr lang="en-US"/>
              <a:t>3/1/20XX</a:t>
            </a:r>
          </a:p>
        </p:txBody>
      </p:sp>
      <p:sp>
        <p:nvSpPr>
          <p:cNvPr id="5" name="Footer Placeholder 4">
            <a:extLst>
              <a:ext uri="{FF2B5EF4-FFF2-40B4-BE49-F238E27FC236}">
                <a16:creationId xmlns:a16="http://schemas.microsoft.com/office/drawing/2014/main" id="{600E881A-3958-44A9-9EDB-D86F4E4144C0}"/>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CFEDBC4F-D9B8-4BFA-BE4F-D4B9B739D1BA}"/>
              </a:ext>
            </a:extLst>
          </p:cNvPr>
          <p:cNvSpPr>
            <a:spLocks noGrp="1"/>
          </p:cNvSpPr>
          <p:nvPr>
            <p:ph type="sldNum" sz="quarter" idx="12"/>
          </p:nvPr>
        </p:nvSpPr>
        <p:spPr/>
        <p:txBody>
          <a:bodyPr/>
          <a:lstStyle/>
          <a:p>
            <a:fld id="{28844951-7827-47D4-8276-7DDE1FA7D85A}" type="slidenum">
              <a:rPr lang="en-US" smtClean="0"/>
              <a:t>‹#›</a:t>
            </a:fld>
            <a:endParaRPr lang="en-US"/>
          </a:p>
        </p:txBody>
      </p:sp>
    </p:spTree>
    <p:extLst>
      <p:ext uri="{BB962C8B-B14F-4D97-AF65-F5344CB8AC3E}">
        <p14:creationId xmlns:p14="http://schemas.microsoft.com/office/powerpoint/2010/main" val="122010155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DC8777-C460-4649-8822-CA943386D06D}"/>
              </a:ext>
            </a:extLst>
          </p:cNvPr>
          <p:cNvSpPr>
            <a:spLocks noGrp="1"/>
          </p:cNvSpPr>
          <p:nvPr>
            <p:ph type="title"/>
          </p:nvPr>
        </p:nvSpPr>
        <p:spPr/>
        <p:txBody>
          <a:bodyPr/>
          <a:lstStyle>
            <a:lvl1pPr>
              <a:defRPr sz="48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FDF69E6-1094-437B-AA7E-0E21B7136CCA}"/>
              </a:ext>
            </a:extLst>
          </p:cNvPr>
          <p:cNvSpPr>
            <a:spLocks noGrp="1"/>
          </p:cNvSpPr>
          <p:nvPr>
            <p:ph sz="half" idx="1"/>
          </p:nvPr>
        </p:nvSpPr>
        <p:spPr>
          <a:xfrm>
            <a:off x="838200" y="2057399"/>
            <a:ext cx="5181600" cy="41195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C20BC963-4591-4BE3-AE63-4999A13C5054}"/>
              </a:ext>
            </a:extLst>
          </p:cNvPr>
          <p:cNvSpPr>
            <a:spLocks noGrp="1"/>
          </p:cNvSpPr>
          <p:nvPr>
            <p:ph sz="half" idx="2"/>
          </p:nvPr>
        </p:nvSpPr>
        <p:spPr>
          <a:xfrm>
            <a:off x="6172200" y="2057399"/>
            <a:ext cx="5181600" cy="41195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504D5BB-DB84-4266-9B4F-E65CCFE5B310}"/>
              </a:ext>
            </a:extLst>
          </p:cNvPr>
          <p:cNvSpPr>
            <a:spLocks noGrp="1"/>
          </p:cNvSpPr>
          <p:nvPr>
            <p:ph type="dt" sz="half" idx="10"/>
          </p:nvPr>
        </p:nvSpPr>
        <p:spPr/>
        <p:txBody>
          <a:bodyPr/>
          <a:lstStyle/>
          <a:p>
            <a:r>
              <a:rPr lang="en-US"/>
              <a:t>3/1/20XX</a:t>
            </a:r>
          </a:p>
        </p:txBody>
      </p:sp>
      <p:sp>
        <p:nvSpPr>
          <p:cNvPr id="6" name="Footer Placeholder 5">
            <a:extLst>
              <a:ext uri="{FF2B5EF4-FFF2-40B4-BE49-F238E27FC236}">
                <a16:creationId xmlns:a16="http://schemas.microsoft.com/office/drawing/2014/main" id="{891A99B5-D493-4AB1-AF24-6660540D56AD}"/>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BFE178D0-5F1E-43FA-B447-53501EDD17C0}"/>
              </a:ext>
            </a:extLst>
          </p:cNvPr>
          <p:cNvSpPr>
            <a:spLocks noGrp="1"/>
          </p:cNvSpPr>
          <p:nvPr>
            <p:ph type="sldNum" sz="quarter" idx="12"/>
          </p:nvPr>
        </p:nvSpPr>
        <p:spPr/>
        <p:txBody>
          <a:bodyPr/>
          <a:lstStyle/>
          <a:p>
            <a:fld id="{28844951-7827-47D4-8276-7DDE1FA7D85A}" type="slidenum">
              <a:rPr lang="en-US" smtClean="0"/>
              <a:t>‹#›</a:t>
            </a:fld>
            <a:endParaRPr lang="en-US"/>
          </a:p>
        </p:txBody>
      </p:sp>
    </p:spTree>
    <p:extLst>
      <p:ext uri="{BB962C8B-B14F-4D97-AF65-F5344CB8AC3E}">
        <p14:creationId xmlns:p14="http://schemas.microsoft.com/office/powerpoint/2010/main" val="211193777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B2DD4C-BFBC-4087-B94C-4DD0690E838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EB9D434-8228-4C7F-B520-14121EBC903B}"/>
              </a:ext>
            </a:extLst>
          </p:cNvPr>
          <p:cNvSpPr>
            <a:spLocks noGrp="1"/>
          </p:cNvSpPr>
          <p:nvPr>
            <p:ph type="dt" sz="half" idx="10"/>
          </p:nvPr>
        </p:nvSpPr>
        <p:spPr/>
        <p:txBody>
          <a:bodyPr/>
          <a:lstStyle/>
          <a:p>
            <a:r>
              <a:rPr lang="en-US"/>
              <a:t>3/1/20XX</a:t>
            </a:r>
          </a:p>
        </p:txBody>
      </p:sp>
      <p:sp>
        <p:nvSpPr>
          <p:cNvPr id="4" name="Footer Placeholder 3">
            <a:extLst>
              <a:ext uri="{FF2B5EF4-FFF2-40B4-BE49-F238E27FC236}">
                <a16:creationId xmlns:a16="http://schemas.microsoft.com/office/drawing/2014/main" id="{997B89BD-A70A-48D2-A3D9-DB2C0DB123B4}"/>
              </a:ext>
            </a:extLst>
          </p:cNvPr>
          <p:cNvSpPr>
            <a:spLocks noGrp="1"/>
          </p:cNvSpPr>
          <p:nvPr>
            <p:ph type="ftr" sz="quarter" idx="11"/>
          </p:nvPr>
        </p:nvSpPr>
        <p:spPr/>
        <p:txBody>
          <a:bodyPr/>
          <a:lstStyle/>
          <a:p>
            <a:r>
              <a:rPr lang="en-US"/>
              <a:t>SAMPLE FOOTER TEXT</a:t>
            </a:r>
          </a:p>
        </p:txBody>
      </p:sp>
      <p:sp>
        <p:nvSpPr>
          <p:cNvPr id="5" name="Slide Number Placeholder 4">
            <a:extLst>
              <a:ext uri="{FF2B5EF4-FFF2-40B4-BE49-F238E27FC236}">
                <a16:creationId xmlns:a16="http://schemas.microsoft.com/office/drawing/2014/main" id="{B4ACF4EF-5A2A-4A47-81DF-80CB513060F6}"/>
              </a:ext>
            </a:extLst>
          </p:cNvPr>
          <p:cNvSpPr>
            <a:spLocks noGrp="1"/>
          </p:cNvSpPr>
          <p:nvPr>
            <p:ph type="sldNum" sz="quarter" idx="12"/>
          </p:nvPr>
        </p:nvSpPr>
        <p:spPr/>
        <p:txBody>
          <a:bodyPr/>
          <a:lstStyle/>
          <a:p>
            <a:fld id="{28844951-7827-47D4-8276-7DDE1FA7D85A}" type="slidenum">
              <a:rPr lang="en-US" smtClean="0"/>
              <a:t>‹#›</a:t>
            </a:fld>
            <a:endParaRPr lang="en-US"/>
          </a:p>
        </p:txBody>
      </p:sp>
    </p:spTree>
    <p:extLst>
      <p:ext uri="{BB962C8B-B14F-4D97-AF65-F5344CB8AC3E}">
        <p14:creationId xmlns:p14="http://schemas.microsoft.com/office/powerpoint/2010/main" val="86353866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010DAA-DDE3-4C9C-8171-385A3DAC81CF}"/>
              </a:ext>
            </a:extLst>
          </p:cNvPr>
          <p:cNvSpPr>
            <a:spLocks noGrp="1"/>
          </p:cNvSpPr>
          <p:nvPr>
            <p:ph type="title"/>
          </p:nvPr>
        </p:nvSpPr>
        <p:spPr>
          <a:xfrm>
            <a:off x="839788" y="685800"/>
            <a:ext cx="3932237" cy="1371600"/>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AF73DB2-BD72-4F5E-9CA2-197343A0908A}"/>
              </a:ext>
            </a:extLst>
          </p:cNvPr>
          <p:cNvSpPr>
            <a:spLocks noGrp="1"/>
          </p:cNvSpPr>
          <p:nvPr>
            <p:ph idx="1"/>
          </p:nvPr>
        </p:nvSpPr>
        <p:spPr>
          <a:xfrm>
            <a:off x="5183188" y="685801"/>
            <a:ext cx="6172200" cy="51752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71F01536-2B0A-42A2-827E-2EB2C324A5FE}"/>
              </a:ext>
            </a:extLst>
          </p:cNvPr>
          <p:cNvSpPr>
            <a:spLocks noGrp="1"/>
          </p:cNvSpPr>
          <p:nvPr>
            <p:ph type="body" sz="half" idx="2"/>
          </p:nvPr>
        </p:nvSpPr>
        <p:spPr>
          <a:xfrm>
            <a:off x="839788" y="2209800"/>
            <a:ext cx="3932237" cy="36591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722CD09-61EF-4733-831C-5B133DAE1F4C}"/>
              </a:ext>
            </a:extLst>
          </p:cNvPr>
          <p:cNvSpPr>
            <a:spLocks noGrp="1"/>
          </p:cNvSpPr>
          <p:nvPr>
            <p:ph type="dt" sz="half" idx="10"/>
          </p:nvPr>
        </p:nvSpPr>
        <p:spPr/>
        <p:txBody>
          <a:bodyPr/>
          <a:lstStyle/>
          <a:p>
            <a:r>
              <a:rPr lang="en-US"/>
              <a:t>3/1/20XX</a:t>
            </a:r>
          </a:p>
        </p:txBody>
      </p:sp>
      <p:sp>
        <p:nvSpPr>
          <p:cNvPr id="6" name="Footer Placeholder 5">
            <a:extLst>
              <a:ext uri="{FF2B5EF4-FFF2-40B4-BE49-F238E27FC236}">
                <a16:creationId xmlns:a16="http://schemas.microsoft.com/office/drawing/2014/main" id="{5B109FCF-96E4-4EBF-AAFB-5E9AD22A68AE}"/>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79E381A6-E580-49A4-989C-EF4A54F83B45}"/>
              </a:ext>
            </a:extLst>
          </p:cNvPr>
          <p:cNvSpPr>
            <a:spLocks noGrp="1"/>
          </p:cNvSpPr>
          <p:nvPr>
            <p:ph type="sldNum" sz="quarter" idx="12"/>
          </p:nvPr>
        </p:nvSpPr>
        <p:spPr/>
        <p:txBody>
          <a:bodyPr/>
          <a:lstStyle/>
          <a:p>
            <a:fld id="{28844951-7827-47D4-8276-7DDE1FA7D85A}" type="slidenum">
              <a:rPr lang="en-US" smtClean="0"/>
              <a:t>‹#›</a:t>
            </a:fld>
            <a:endParaRPr lang="en-US"/>
          </a:p>
        </p:txBody>
      </p:sp>
    </p:spTree>
    <p:extLst>
      <p:ext uri="{BB962C8B-B14F-4D97-AF65-F5344CB8AC3E}">
        <p14:creationId xmlns:p14="http://schemas.microsoft.com/office/powerpoint/2010/main" val="19411724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CCFA6E-F719-4613-8815-591471E722E5}"/>
              </a:ext>
            </a:extLst>
          </p:cNvPr>
          <p:cNvSpPr>
            <a:spLocks noGrp="1"/>
          </p:cNvSpPr>
          <p:nvPr>
            <p:ph type="title"/>
          </p:nvPr>
        </p:nvSpPr>
        <p:spPr>
          <a:xfrm>
            <a:off x="839788" y="685800"/>
            <a:ext cx="3932237" cy="1371600"/>
          </a:xfrm>
        </p:spPr>
        <p:txBody>
          <a:bodyPr anchor="b"/>
          <a:lstStyle>
            <a:lvl1pPr>
              <a:defRPr sz="32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654384F3-CDE0-4329-B76D-45AAC94B04A8}"/>
              </a:ext>
            </a:extLst>
          </p:cNvPr>
          <p:cNvSpPr>
            <a:spLocks noGrp="1"/>
          </p:cNvSpPr>
          <p:nvPr>
            <p:ph type="pic" idx="1"/>
          </p:nvPr>
        </p:nvSpPr>
        <p:spPr>
          <a:xfrm>
            <a:off x="5183188" y="685801"/>
            <a:ext cx="6172200" cy="51752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79A9D7EB-40DA-460F-A48A-3E6D5E5612E7}"/>
              </a:ext>
            </a:extLst>
          </p:cNvPr>
          <p:cNvSpPr>
            <a:spLocks noGrp="1"/>
          </p:cNvSpPr>
          <p:nvPr>
            <p:ph type="body" sz="half" idx="2"/>
          </p:nvPr>
        </p:nvSpPr>
        <p:spPr>
          <a:xfrm>
            <a:off x="839788" y="2209800"/>
            <a:ext cx="3932237" cy="36591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E56944C-E229-457E-868E-C48FF47DA37A}"/>
              </a:ext>
            </a:extLst>
          </p:cNvPr>
          <p:cNvSpPr>
            <a:spLocks noGrp="1"/>
          </p:cNvSpPr>
          <p:nvPr>
            <p:ph type="dt" sz="half" idx="10"/>
          </p:nvPr>
        </p:nvSpPr>
        <p:spPr/>
        <p:txBody>
          <a:bodyPr/>
          <a:lstStyle/>
          <a:p>
            <a:r>
              <a:rPr lang="en-US"/>
              <a:t>3/1/20XX</a:t>
            </a:r>
          </a:p>
        </p:txBody>
      </p:sp>
      <p:sp>
        <p:nvSpPr>
          <p:cNvPr id="6" name="Footer Placeholder 5">
            <a:extLst>
              <a:ext uri="{FF2B5EF4-FFF2-40B4-BE49-F238E27FC236}">
                <a16:creationId xmlns:a16="http://schemas.microsoft.com/office/drawing/2014/main" id="{CC7115FE-359F-46EA-A3C8-0D18544E34AD}"/>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B5165D17-3010-4FF5-9071-5CCD3E6995D6}"/>
              </a:ext>
            </a:extLst>
          </p:cNvPr>
          <p:cNvSpPr>
            <a:spLocks noGrp="1"/>
          </p:cNvSpPr>
          <p:nvPr>
            <p:ph type="sldNum" sz="quarter" idx="12"/>
          </p:nvPr>
        </p:nvSpPr>
        <p:spPr/>
        <p:txBody>
          <a:bodyPr/>
          <a:lstStyle/>
          <a:p>
            <a:fld id="{28844951-7827-47D4-8276-7DDE1FA7D85A}" type="slidenum">
              <a:rPr lang="en-US" smtClean="0"/>
              <a:t>‹#›</a:t>
            </a:fld>
            <a:endParaRPr lang="en-US"/>
          </a:p>
        </p:txBody>
      </p:sp>
    </p:spTree>
    <p:extLst>
      <p:ext uri="{BB962C8B-B14F-4D97-AF65-F5344CB8AC3E}">
        <p14:creationId xmlns:p14="http://schemas.microsoft.com/office/powerpoint/2010/main" val="41349111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Section Break">
    <p:spTree>
      <p:nvGrpSpPr>
        <p:cNvPr id="1" name=""/>
        <p:cNvGrpSpPr/>
        <p:nvPr/>
      </p:nvGrpSpPr>
      <p:grpSpPr>
        <a:xfrm>
          <a:off x="0" y="0"/>
          <a:ext cx="0" cy="0"/>
          <a:chOff x="0" y="0"/>
          <a:chExt cx="0" cy="0"/>
        </a:xfrm>
      </p:grpSpPr>
      <p:sp useBgFill="1">
        <p:nvSpPr>
          <p:cNvPr id="5" name="Rectangle 4">
            <a:extLst>
              <a:ext uri="{FF2B5EF4-FFF2-40B4-BE49-F238E27FC236}">
                <a16:creationId xmlns:a16="http://schemas.microsoft.com/office/drawing/2014/main" id="{BE04ED02-B678-4D1E-BEDA-7E28F9038DF5}"/>
              </a:ext>
              <a:ext uri="{C183D7F6-B498-43B3-948B-1728B52AA6E4}">
                <adec:decorative xmlns:adec="http://schemas.microsoft.com/office/drawing/2017/decorative" val="1"/>
              </a:ext>
            </a:extLst>
          </p:cNvPr>
          <p:cNvSpPr/>
          <p:nvPr userDrawn="1"/>
        </p:nvSpPr>
        <p:spPr>
          <a:xfrm>
            <a:off x="9277" y="9278"/>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85E2C5A2-B8B2-47C5-8E1B-3A97E2C9BB13}"/>
              </a:ext>
              <a:ext uri="{C183D7F6-B498-43B3-948B-1728B52AA6E4}">
                <adec:decorative xmlns:adec="http://schemas.microsoft.com/office/drawing/2017/decorative" val="1"/>
              </a:ext>
            </a:extLst>
          </p:cNvPr>
          <p:cNvSpPr/>
          <p:nvPr userDrawn="1"/>
        </p:nvSpPr>
        <p:spPr>
          <a:xfrm>
            <a:off x="12325" y="9278"/>
            <a:ext cx="12188952"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3FD8455-A2E1-40B3-B6C4-36070AF58F78}"/>
              </a:ext>
              <a:ext uri="{C183D7F6-B498-43B3-948B-1728B52AA6E4}">
                <adec:decorative xmlns:adec="http://schemas.microsoft.com/office/drawing/2017/decorative" val="1"/>
              </a:ext>
            </a:extLst>
          </p:cNvPr>
          <p:cNvSpPr/>
          <p:nvPr userDrawn="1"/>
        </p:nvSpPr>
        <p:spPr>
          <a:xfrm>
            <a:off x="1524" y="0"/>
            <a:ext cx="12188952" cy="6858000"/>
          </a:xfrm>
          <a:prstGeom prst="rect">
            <a:avLst/>
          </a:prstGeom>
          <a:gradFill flip="none" rotWithShape="1">
            <a:gsLst>
              <a:gs pos="0">
                <a:schemeClr val="accent2">
                  <a:alpha val="60000"/>
                </a:schemeClr>
              </a:gs>
              <a:gs pos="100000">
                <a:schemeClr val="accent1">
                  <a:alpha val="6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 name="Freeform: Shape 7">
            <a:extLst>
              <a:ext uri="{FF2B5EF4-FFF2-40B4-BE49-F238E27FC236}">
                <a16:creationId xmlns:a16="http://schemas.microsoft.com/office/drawing/2014/main" id="{0F53BE70-C6B1-407C-9333-7251BDC77A9E}"/>
              </a:ext>
              <a:ext uri="{C183D7F6-B498-43B3-948B-1728B52AA6E4}">
                <adec:decorative xmlns:adec="http://schemas.microsoft.com/office/drawing/2017/decorative" val="1"/>
              </a:ext>
            </a:extLst>
          </p:cNvPr>
          <p:cNvSpPr/>
          <p:nvPr userDrawn="1"/>
        </p:nvSpPr>
        <p:spPr>
          <a:xfrm>
            <a:off x="33186" y="9279"/>
            <a:ext cx="5770017" cy="2411171"/>
          </a:xfrm>
          <a:custGeom>
            <a:avLst/>
            <a:gdLst>
              <a:gd name="connsiteX0" fmla="*/ 0 w 5770017"/>
              <a:gd name="connsiteY0" fmla="*/ 0 h 2411171"/>
              <a:gd name="connsiteX1" fmla="*/ 5770017 w 5770017"/>
              <a:gd name="connsiteY1" fmla="*/ 0 h 2411171"/>
              <a:gd name="connsiteX2" fmla="*/ 5715824 w 5770017"/>
              <a:gd name="connsiteY2" fmla="*/ 124746 h 2411171"/>
              <a:gd name="connsiteX3" fmla="*/ 4925072 w 5770017"/>
              <a:gd name="connsiteY3" fmla="*/ 1254414 h 2411171"/>
              <a:gd name="connsiteX4" fmla="*/ 125602 w 5770017"/>
              <a:gd name="connsiteY4" fmla="*/ 1864423 h 2411171"/>
              <a:gd name="connsiteX5" fmla="*/ 0 w 5770017"/>
              <a:gd name="connsiteY5" fmla="*/ 1785927 h 2411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70017" h="2411171">
                <a:moveTo>
                  <a:pt x="0" y="0"/>
                </a:moveTo>
                <a:lnTo>
                  <a:pt x="5770017" y="0"/>
                </a:lnTo>
                <a:lnTo>
                  <a:pt x="5715824" y="124746"/>
                </a:lnTo>
                <a:cubicBezTo>
                  <a:pt x="5526044" y="533784"/>
                  <a:pt x="5262460" y="917027"/>
                  <a:pt x="4925072" y="1254414"/>
                </a:cubicBezTo>
                <a:cubicBezTo>
                  <a:pt x="3623720" y="2555767"/>
                  <a:pt x="1640148" y="2759102"/>
                  <a:pt x="125602" y="1864423"/>
                </a:cubicBezTo>
                <a:lnTo>
                  <a:pt x="0" y="1785927"/>
                </a:lnTo>
                <a:close/>
              </a:path>
            </a:pathLst>
          </a:custGeom>
          <a:gradFill>
            <a:gsLst>
              <a:gs pos="0">
                <a:schemeClr val="accent2">
                  <a:alpha val="20000"/>
                </a:schemeClr>
              </a:gs>
              <a:gs pos="100000">
                <a:schemeClr val="accent1">
                  <a:alpha val="20000"/>
                </a:schemeClr>
              </a:gs>
            </a:gsLst>
            <a:lin ang="2700000" scaled="1"/>
          </a:gradFill>
          <a:ln>
            <a:noFill/>
          </a:ln>
          <a:effectLst>
            <a:softEdge rad="520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ame 8">
            <a:extLst>
              <a:ext uri="{FF2B5EF4-FFF2-40B4-BE49-F238E27FC236}">
                <a16:creationId xmlns:a16="http://schemas.microsoft.com/office/drawing/2014/main" id="{05864DDE-75C0-4BE6-93FF-A960706ADEC3}"/>
              </a:ext>
              <a:ext uri="{C183D7F6-B498-43B3-948B-1728B52AA6E4}">
                <adec:decorative xmlns:adec="http://schemas.microsoft.com/office/drawing/2017/decorative" val="1"/>
              </a:ext>
            </a:extLst>
          </p:cNvPr>
          <p:cNvSpPr/>
          <p:nvPr userDrawn="1"/>
        </p:nvSpPr>
        <p:spPr>
          <a:xfrm>
            <a:off x="1524" y="0"/>
            <a:ext cx="12188952" cy="6858000"/>
          </a:xfrm>
          <a:prstGeom prst="frame">
            <a:avLst>
              <a:gd name="adj1" fmla="val 716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Title 1">
            <a:extLst>
              <a:ext uri="{FF2B5EF4-FFF2-40B4-BE49-F238E27FC236}">
                <a16:creationId xmlns:a16="http://schemas.microsoft.com/office/drawing/2014/main" id="{1BC3FA0F-EAE5-4DCE-ACFF-9AD00ED39FCF}"/>
              </a:ext>
            </a:extLst>
          </p:cNvPr>
          <p:cNvSpPr>
            <a:spLocks noGrp="1"/>
          </p:cNvSpPr>
          <p:nvPr>
            <p:ph type="ctrTitle"/>
          </p:nvPr>
        </p:nvSpPr>
        <p:spPr>
          <a:xfrm>
            <a:off x="847477" y="1131641"/>
            <a:ext cx="5322618" cy="2387600"/>
          </a:xfrm>
        </p:spPr>
        <p:txBody>
          <a:bodyPr/>
          <a:lstStyle>
            <a:lvl1pPr>
              <a:defRPr>
                <a:solidFill>
                  <a:schemeClr val="bg1"/>
                </a:solidFill>
              </a:defRPr>
            </a:lvl1pPr>
          </a:lstStyle>
          <a:p>
            <a:pPr algn="l"/>
            <a:r>
              <a:rPr lang="en-US">
                <a:solidFill>
                  <a:srgbClr val="FFFFFF"/>
                </a:solidFill>
                <a:ea typeface="Cambria" panose="02040503050406030204" pitchFamily="18" charset="0"/>
                <a:cs typeface="Sabon Next LT" panose="020B0502040204020203" pitchFamily="2" charset="0"/>
              </a:rPr>
              <a:t>Click to edit Master title style</a:t>
            </a:r>
            <a:endParaRPr lang="en-US" dirty="0">
              <a:solidFill>
                <a:srgbClr val="FFFFFF"/>
              </a:solidFill>
              <a:ea typeface="Cambria" panose="02040503050406030204" pitchFamily="18" charset="0"/>
              <a:cs typeface="Sabon Next LT" panose="020B0502040204020203" pitchFamily="2" charset="0"/>
            </a:endParaRPr>
          </a:p>
        </p:txBody>
      </p:sp>
      <p:sp>
        <p:nvSpPr>
          <p:cNvPr id="18" name="Picture Placeholder 17">
            <a:extLst>
              <a:ext uri="{FF2B5EF4-FFF2-40B4-BE49-F238E27FC236}">
                <a16:creationId xmlns:a16="http://schemas.microsoft.com/office/drawing/2014/main" id="{71FA5E0E-BEE1-4976-92B1-61EF64E34371}"/>
              </a:ext>
            </a:extLst>
          </p:cNvPr>
          <p:cNvSpPr>
            <a:spLocks noGrp="1"/>
          </p:cNvSpPr>
          <p:nvPr>
            <p:ph type="pic" sz="quarter" idx="13"/>
          </p:nvPr>
        </p:nvSpPr>
        <p:spPr>
          <a:xfrm>
            <a:off x="6784848" y="905256"/>
            <a:ext cx="4581144" cy="2450592"/>
          </a:xfrm>
          <a:solidFill>
            <a:schemeClr val="accent6"/>
          </a:solidFill>
        </p:spPr>
        <p:txBody>
          <a:bodyPr/>
          <a:lstStyle/>
          <a:p>
            <a:r>
              <a:rPr lang="en-US"/>
              <a:t>Click icon to add picture</a:t>
            </a:r>
            <a:endParaRPr lang="en-US" dirty="0"/>
          </a:p>
        </p:txBody>
      </p:sp>
      <p:sp>
        <p:nvSpPr>
          <p:cNvPr id="20" name="Picture Placeholder 17">
            <a:extLst>
              <a:ext uri="{FF2B5EF4-FFF2-40B4-BE49-F238E27FC236}">
                <a16:creationId xmlns:a16="http://schemas.microsoft.com/office/drawing/2014/main" id="{03379FE8-A6CE-4F5A-BE1A-B2267589BE85}"/>
              </a:ext>
            </a:extLst>
          </p:cNvPr>
          <p:cNvSpPr>
            <a:spLocks noGrp="1"/>
          </p:cNvSpPr>
          <p:nvPr>
            <p:ph type="pic" sz="quarter" idx="14"/>
          </p:nvPr>
        </p:nvSpPr>
        <p:spPr>
          <a:xfrm>
            <a:off x="6784848" y="3520440"/>
            <a:ext cx="4581144" cy="2450592"/>
          </a:xfrm>
          <a:solidFill>
            <a:schemeClr val="accent6"/>
          </a:solidFill>
        </p:spPr>
        <p:txBody>
          <a:bodyPr/>
          <a:lstStyle/>
          <a:p>
            <a:r>
              <a:rPr lang="en-US"/>
              <a:t>Click icon to add picture</a:t>
            </a:r>
            <a:endParaRPr lang="en-US" dirty="0"/>
          </a:p>
        </p:txBody>
      </p:sp>
      <p:sp>
        <p:nvSpPr>
          <p:cNvPr id="13" name="Text Placeholder 12">
            <a:extLst>
              <a:ext uri="{FF2B5EF4-FFF2-40B4-BE49-F238E27FC236}">
                <a16:creationId xmlns:a16="http://schemas.microsoft.com/office/drawing/2014/main" id="{6DD090CA-24E8-46A7-889A-A4FDD00A33E5}"/>
              </a:ext>
            </a:extLst>
          </p:cNvPr>
          <p:cNvSpPr>
            <a:spLocks noGrp="1"/>
          </p:cNvSpPr>
          <p:nvPr>
            <p:ph type="body" sz="quarter" idx="15"/>
          </p:nvPr>
        </p:nvSpPr>
        <p:spPr>
          <a:xfrm>
            <a:off x="838200" y="3600450"/>
            <a:ext cx="5322888" cy="2451100"/>
          </a:xfrm>
        </p:spPr>
        <p:txBody>
          <a:bodyPr>
            <a:normAutofit/>
          </a:bodyPr>
          <a:lstStyle>
            <a:lvl1pPr marL="0" indent="0">
              <a:buNone/>
              <a:defRPr sz="2800">
                <a:solidFill>
                  <a:schemeClr val="bg1"/>
                </a:solidFill>
                <a:latin typeface="+mn-lt"/>
              </a:defRPr>
            </a:lvl1pPr>
          </a:lstStyle>
          <a:p>
            <a:pPr lvl="0"/>
            <a:r>
              <a:rPr lang="en-US"/>
              <a:t>Click to edit Master text styles</a:t>
            </a:r>
          </a:p>
        </p:txBody>
      </p:sp>
    </p:spTree>
    <p:extLst>
      <p:ext uri="{BB962C8B-B14F-4D97-AF65-F5344CB8AC3E}">
        <p14:creationId xmlns:p14="http://schemas.microsoft.com/office/powerpoint/2010/main" val="23509354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able Chart 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B98991-AEF1-4F19-AAB8-436EAD58C282}"/>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D25B44F-E7DA-40C6-8B44-71EAB6BDFC98}"/>
              </a:ext>
            </a:extLst>
          </p:cNvPr>
          <p:cNvSpPr>
            <a:spLocks noGrp="1"/>
          </p:cNvSpPr>
          <p:nvPr>
            <p:ph idx="1"/>
          </p:nvPr>
        </p:nvSpPr>
        <p:spPr/>
        <p:txBody>
          <a:bodyPr/>
          <a:lstStyle>
            <a:lvl1pPr>
              <a:buFont typeface="Wingdings" panose="05000000000000000000" pitchFamily="2" charset="2"/>
              <a:buChar char="§"/>
              <a:defRPr/>
            </a:lvl1pPr>
            <a:lvl2pPr marL="685800" indent="-228600">
              <a:buFont typeface="Wingdings" panose="05000000000000000000" pitchFamily="2" charset="2"/>
              <a:buChar char="§"/>
              <a:defRPr/>
            </a:lvl2pPr>
            <a:lvl3pPr>
              <a:buFont typeface="Wingdings" panose="05000000000000000000" pitchFamily="2" charset="2"/>
              <a:buChar char="§"/>
              <a:defRPr/>
            </a:lvl3pPr>
            <a:lvl4pPr marL="1600200" indent="-228600">
              <a:buFont typeface="Wingdings" panose="05000000000000000000" pitchFamily="2" charset="2"/>
              <a:buChar char="§"/>
              <a:defRPr/>
            </a:lvl4pPr>
            <a:lvl5pPr>
              <a:buFont typeface="Wingdings" panose="05000000000000000000" pitchFamily="2" charset="2"/>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A1F71817-A045-48C0-975B-CBEF88E9561E}"/>
              </a:ext>
            </a:extLst>
          </p:cNvPr>
          <p:cNvSpPr>
            <a:spLocks noGrp="1"/>
          </p:cNvSpPr>
          <p:nvPr>
            <p:ph type="dt" sz="half" idx="10"/>
          </p:nvPr>
        </p:nvSpPr>
        <p:spPr/>
        <p:txBody>
          <a:bodyPr/>
          <a:lstStyle/>
          <a:p>
            <a:r>
              <a:rPr lang="en-US"/>
              <a:t>3/1/20XX</a:t>
            </a:r>
          </a:p>
        </p:txBody>
      </p:sp>
      <p:sp>
        <p:nvSpPr>
          <p:cNvPr id="5" name="Footer Placeholder 4">
            <a:extLst>
              <a:ext uri="{FF2B5EF4-FFF2-40B4-BE49-F238E27FC236}">
                <a16:creationId xmlns:a16="http://schemas.microsoft.com/office/drawing/2014/main" id="{B61C39F0-32D4-407C-8BCA-97F2D9E500C9}"/>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99CF4459-37B2-4F87-B508-DB04D4332067}"/>
              </a:ext>
            </a:extLst>
          </p:cNvPr>
          <p:cNvSpPr>
            <a:spLocks noGrp="1"/>
          </p:cNvSpPr>
          <p:nvPr>
            <p:ph type="sldNum" sz="quarter" idx="12"/>
          </p:nvPr>
        </p:nvSpPr>
        <p:spPr/>
        <p:txBody>
          <a:bodyPr/>
          <a:lstStyle/>
          <a:p>
            <a:fld id="{28844951-7827-47D4-8276-7DDE1FA7D85A}" type="slidenum">
              <a:rPr lang="en-US" smtClean="0"/>
              <a:t>‹#›</a:t>
            </a:fld>
            <a:endParaRPr lang="en-US"/>
          </a:p>
        </p:txBody>
      </p:sp>
    </p:spTree>
    <p:extLst>
      <p:ext uri="{BB962C8B-B14F-4D97-AF65-F5344CB8AC3E}">
        <p14:creationId xmlns:p14="http://schemas.microsoft.com/office/powerpoint/2010/main" val="30268596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F03B5BF0-238D-481F-A15B-206D1E2FEDD2}"/>
              </a:ext>
              <a:ext uri="{C183D7F6-B498-43B3-948B-1728B52AA6E4}">
                <adec:decorative xmlns:adec="http://schemas.microsoft.com/office/drawing/2017/decorative" val="1"/>
              </a:ext>
            </a:extLst>
          </p:cNvPr>
          <p:cNvSpPr/>
          <p:nvPr userDrawn="1"/>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 name="Rectangle 12">
            <a:extLst>
              <a:ext uri="{FF2B5EF4-FFF2-40B4-BE49-F238E27FC236}">
                <a16:creationId xmlns:a16="http://schemas.microsoft.com/office/drawing/2014/main" id="{7578E43B-8F1B-4CBD-B09E-5AD9A247E3F8}"/>
              </a:ext>
              <a:ext uri="{C183D7F6-B498-43B3-948B-1728B52AA6E4}">
                <adec:decorative xmlns:adec="http://schemas.microsoft.com/office/drawing/2017/decorative" val="1"/>
              </a:ext>
            </a:extLst>
          </p:cNvPr>
          <p:cNvSpPr/>
          <p:nvPr userDrawn="1"/>
        </p:nvSpPr>
        <p:spPr>
          <a:xfrm>
            <a:off x="-38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ame 13">
            <a:extLst>
              <a:ext uri="{FF2B5EF4-FFF2-40B4-BE49-F238E27FC236}">
                <a16:creationId xmlns:a16="http://schemas.microsoft.com/office/drawing/2014/main" id="{737C17C2-E2A6-4219-AE02-C8EAF943C472}"/>
              </a:ext>
              <a:ext uri="{C183D7F6-B498-43B3-948B-1728B52AA6E4}">
                <adec:decorative xmlns:adec="http://schemas.microsoft.com/office/drawing/2017/decorative" val="1"/>
              </a:ext>
            </a:extLst>
          </p:cNvPr>
          <p:cNvSpPr/>
          <p:nvPr userDrawn="1"/>
        </p:nvSpPr>
        <p:spPr>
          <a:xfrm>
            <a:off x="-389" y="0"/>
            <a:ext cx="12188952" cy="6858000"/>
          </a:xfrm>
          <a:prstGeom prst="frame">
            <a:avLst>
              <a:gd name="adj1" fmla="val 7164"/>
            </a:avLst>
          </a:prstGeom>
          <a:gradFill flip="none" rotWithShape="1">
            <a:gsLst>
              <a:gs pos="0">
                <a:schemeClr val="accent2">
                  <a:alpha val="40000"/>
                </a:schemeClr>
              </a:gs>
              <a:gs pos="100000">
                <a:schemeClr val="accent1">
                  <a:alpha val="4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Picture Placeholder 19">
            <a:extLst>
              <a:ext uri="{FF2B5EF4-FFF2-40B4-BE49-F238E27FC236}">
                <a16:creationId xmlns:a16="http://schemas.microsoft.com/office/drawing/2014/main" id="{AE7BC3CE-3806-41F3-B4F6-EBB2C3E9EA28}"/>
              </a:ext>
            </a:extLst>
          </p:cNvPr>
          <p:cNvSpPr>
            <a:spLocks noGrp="1"/>
          </p:cNvSpPr>
          <p:nvPr>
            <p:ph type="pic" sz="quarter" idx="13"/>
          </p:nvPr>
        </p:nvSpPr>
        <p:spPr>
          <a:xfrm>
            <a:off x="6096" y="484632"/>
            <a:ext cx="12179808" cy="5907024"/>
          </a:xfrm>
          <a:solidFill>
            <a:schemeClr val="accent6"/>
          </a:solidFill>
        </p:spPr>
        <p:txBody>
          <a:bodyPr/>
          <a:lstStyle/>
          <a:p>
            <a:r>
              <a:rPr lang="en-US"/>
              <a:t>Click icon to add picture</a:t>
            </a:r>
            <a:endParaRPr lang="en-US" dirty="0"/>
          </a:p>
        </p:txBody>
      </p:sp>
      <p:sp>
        <p:nvSpPr>
          <p:cNvPr id="6" name="Title 5">
            <a:extLst>
              <a:ext uri="{FF2B5EF4-FFF2-40B4-BE49-F238E27FC236}">
                <a16:creationId xmlns:a16="http://schemas.microsoft.com/office/drawing/2014/main" id="{FDC036CF-E92D-4E80-8E6B-1B06EDDFD7CF}"/>
              </a:ext>
            </a:extLst>
          </p:cNvPr>
          <p:cNvSpPr>
            <a:spLocks noGrp="1"/>
          </p:cNvSpPr>
          <p:nvPr>
            <p:ph type="title"/>
          </p:nvPr>
        </p:nvSpPr>
        <p:spPr>
          <a:xfrm>
            <a:off x="838200" y="1271016"/>
            <a:ext cx="4800600" cy="3749040"/>
          </a:xfrm>
        </p:spPr>
        <p:txBody>
          <a:bodyPr anchor="b" anchorCtr="0"/>
          <a:lstStyle>
            <a:lvl1pPr>
              <a:defRPr>
                <a:solidFill>
                  <a:schemeClr val="bg1"/>
                </a:solidFill>
                <a:effectLst>
                  <a:outerShdw blurRad="38100" dist="38100" dir="2700000" algn="tl">
                    <a:srgbClr val="000000">
                      <a:alpha val="43137"/>
                    </a:srgbClr>
                  </a:outerShdw>
                </a:effectLst>
              </a:defRPr>
            </a:lvl1pPr>
          </a:lstStyle>
          <a:p>
            <a:r>
              <a:rPr lang="en-US"/>
              <a:t>Click to edit Master title style</a:t>
            </a:r>
            <a:endParaRPr lang="en-US" dirty="0"/>
          </a:p>
        </p:txBody>
      </p:sp>
      <p:sp>
        <p:nvSpPr>
          <p:cNvPr id="26" name="Text Placeholder 25">
            <a:extLst>
              <a:ext uri="{FF2B5EF4-FFF2-40B4-BE49-F238E27FC236}">
                <a16:creationId xmlns:a16="http://schemas.microsoft.com/office/drawing/2014/main" id="{BADCFE1B-ABA2-4B11-B7DE-02CE383D6F22}"/>
              </a:ext>
            </a:extLst>
          </p:cNvPr>
          <p:cNvSpPr>
            <a:spLocks noGrp="1"/>
          </p:cNvSpPr>
          <p:nvPr>
            <p:ph type="body" sz="quarter" idx="15" hasCustomPrompt="1"/>
          </p:nvPr>
        </p:nvSpPr>
        <p:spPr>
          <a:xfrm>
            <a:off x="838200" y="4835779"/>
            <a:ext cx="4800600" cy="1066800"/>
          </a:xfrm>
        </p:spPr>
        <p:txBody>
          <a:bodyPr>
            <a:normAutofit/>
          </a:bodyPr>
          <a:lstStyle>
            <a:lvl1pPr marL="228600" indent="0">
              <a:buNone/>
              <a:defRPr sz="2200">
                <a:solidFill>
                  <a:schemeClr val="bg1"/>
                </a:solidFill>
                <a:effectLst>
                  <a:outerShdw blurRad="38100" dist="38100" dir="2700000" algn="tl">
                    <a:srgbClr val="000000">
                      <a:alpha val="43137"/>
                    </a:srgbClr>
                  </a:outerShdw>
                </a:effectLst>
              </a:defRPr>
            </a:lvl1pPr>
          </a:lstStyle>
          <a:p>
            <a:pPr lvl="0"/>
            <a:r>
              <a:rPr lang="en-US" dirty="0"/>
              <a:t>Click to add subtitle</a:t>
            </a:r>
          </a:p>
        </p:txBody>
      </p:sp>
      <p:sp>
        <p:nvSpPr>
          <p:cNvPr id="2" name="Date Placeholder 1">
            <a:extLst>
              <a:ext uri="{FF2B5EF4-FFF2-40B4-BE49-F238E27FC236}">
                <a16:creationId xmlns:a16="http://schemas.microsoft.com/office/drawing/2014/main" id="{118B9F00-8450-475B-B155-993BAF212AF6}"/>
              </a:ext>
            </a:extLst>
          </p:cNvPr>
          <p:cNvSpPr>
            <a:spLocks noGrp="1"/>
          </p:cNvSpPr>
          <p:nvPr>
            <p:ph type="dt" sz="half" idx="10"/>
          </p:nvPr>
        </p:nvSpPr>
        <p:spPr/>
        <p:txBody>
          <a:bodyPr/>
          <a:lstStyle/>
          <a:p>
            <a:r>
              <a:rPr lang="en-US"/>
              <a:t>3/1/20XX</a:t>
            </a:r>
          </a:p>
        </p:txBody>
      </p:sp>
      <p:sp>
        <p:nvSpPr>
          <p:cNvPr id="3" name="Footer Placeholder 2">
            <a:extLst>
              <a:ext uri="{FF2B5EF4-FFF2-40B4-BE49-F238E27FC236}">
                <a16:creationId xmlns:a16="http://schemas.microsoft.com/office/drawing/2014/main" id="{5C0FDDA3-8E6F-42F7-BFBE-7FA9C647CA4E}"/>
              </a:ext>
            </a:extLst>
          </p:cNvPr>
          <p:cNvSpPr>
            <a:spLocks noGrp="1"/>
          </p:cNvSpPr>
          <p:nvPr>
            <p:ph type="ftr" sz="quarter" idx="11"/>
          </p:nvPr>
        </p:nvSpPr>
        <p:spPr/>
        <p:txBody>
          <a:bodyPr/>
          <a:lstStyle/>
          <a:p>
            <a:r>
              <a:rPr lang="en-US"/>
              <a:t>SAMPLE FOOTER TEXT</a:t>
            </a:r>
          </a:p>
        </p:txBody>
      </p:sp>
      <p:sp>
        <p:nvSpPr>
          <p:cNvPr id="4" name="Slide Number Placeholder 3">
            <a:extLst>
              <a:ext uri="{FF2B5EF4-FFF2-40B4-BE49-F238E27FC236}">
                <a16:creationId xmlns:a16="http://schemas.microsoft.com/office/drawing/2014/main" id="{B6C8E678-81B8-4356-9624-A0B999536312}"/>
              </a:ext>
            </a:extLst>
          </p:cNvPr>
          <p:cNvSpPr>
            <a:spLocks noGrp="1"/>
          </p:cNvSpPr>
          <p:nvPr>
            <p:ph type="sldNum" sz="quarter" idx="12"/>
          </p:nvPr>
        </p:nvSpPr>
        <p:spPr/>
        <p:txBody>
          <a:bodyPr/>
          <a:lstStyle/>
          <a:p>
            <a:fld id="{28844951-7827-47D4-8276-7DDE1FA7D85A}" type="slidenum">
              <a:rPr lang="en-US" smtClean="0"/>
              <a:t>‹#›</a:t>
            </a:fld>
            <a:endParaRPr lang="en-US"/>
          </a:p>
        </p:txBody>
      </p:sp>
    </p:spTree>
    <p:extLst>
      <p:ext uri="{BB962C8B-B14F-4D97-AF65-F5344CB8AC3E}">
        <p14:creationId xmlns:p14="http://schemas.microsoft.com/office/powerpoint/2010/main" val="35829059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B2DD4C-BFBC-4087-B94C-4DD0690E838E}"/>
              </a:ext>
            </a:extLst>
          </p:cNvPr>
          <p:cNvSpPr>
            <a:spLocks noGrp="1"/>
          </p:cNvSpPr>
          <p:nvPr>
            <p:ph type="title"/>
          </p:nvPr>
        </p:nvSpPr>
        <p:spPr/>
        <p:txBody>
          <a:bodyPr/>
          <a:lstStyle/>
          <a:p>
            <a:r>
              <a:rPr lang="en-US"/>
              <a:t>Click to edit Master title style</a:t>
            </a:r>
            <a:endParaRPr lang="en-US" dirty="0"/>
          </a:p>
        </p:txBody>
      </p:sp>
      <p:sp>
        <p:nvSpPr>
          <p:cNvPr id="15" name="Picture Placeholder 14">
            <a:extLst>
              <a:ext uri="{FF2B5EF4-FFF2-40B4-BE49-F238E27FC236}">
                <a16:creationId xmlns:a16="http://schemas.microsoft.com/office/drawing/2014/main" id="{1B84B862-7F1F-4B98-B437-936D8A73A91A}"/>
              </a:ext>
            </a:extLst>
          </p:cNvPr>
          <p:cNvSpPr>
            <a:spLocks noGrp="1"/>
          </p:cNvSpPr>
          <p:nvPr>
            <p:ph type="pic" sz="quarter" idx="13"/>
          </p:nvPr>
        </p:nvSpPr>
        <p:spPr>
          <a:xfrm>
            <a:off x="740664" y="2240280"/>
            <a:ext cx="2286000" cy="2322576"/>
          </a:xfrm>
          <a:solidFill>
            <a:schemeClr val="accent6"/>
          </a:solidFill>
        </p:spPr>
        <p:txBody>
          <a:bodyPr/>
          <a:lstStyle/>
          <a:p>
            <a:r>
              <a:rPr lang="en-US"/>
              <a:t>Click icon to add picture</a:t>
            </a:r>
            <a:endParaRPr lang="en-US" dirty="0"/>
          </a:p>
        </p:txBody>
      </p:sp>
      <p:sp>
        <p:nvSpPr>
          <p:cNvPr id="16" name="Picture Placeholder 14">
            <a:extLst>
              <a:ext uri="{FF2B5EF4-FFF2-40B4-BE49-F238E27FC236}">
                <a16:creationId xmlns:a16="http://schemas.microsoft.com/office/drawing/2014/main" id="{C76B23B2-3605-4292-9F96-F34651B689A7}"/>
              </a:ext>
            </a:extLst>
          </p:cNvPr>
          <p:cNvSpPr>
            <a:spLocks noGrp="1"/>
          </p:cNvSpPr>
          <p:nvPr>
            <p:ph type="pic" sz="quarter" idx="14"/>
          </p:nvPr>
        </p:nvSpPr>
        <p:spPr>
          <a:xfrm>
            <a:off x="3538728" y="2240280"/>
            <a:ext cx="2286000" cy="2322576"/>
          </a:xfrm>
          <a:solidFill>
            <a:schemeClr val="accent6"/>
          </a:solidFill>
        </p:spPr>
        <p:txBody>
          <a:bodyPr/>
          <a:lstStyle/>
          <a:p>
            <a:r>
              <a:rPr lang="en-US"/>
              <a:t>Click icon to add picture</a:t>
            </a:r>
            <a:endParaRPr lang="en-US" dirty="0"/>
          </a:p>
        </p:txBody>
      </p:sp>
      <p:sp>
        <p:nvSpPr>
          <p:cNvPr id="17" name="Picture Placeholder 14">
            <a:extLst>
              <a:ext uri="{FF2B5EF4-FFF2-40B4-BE49-F238E27FC236}">
                <a16:creationId xmlns:a16="http://schemas.microsoft.com/office/drawing/2014/main" id="{AB1E9EC3-2FB6-4E1C-8211-306450FDEE7F}"/>
              </a:ext>
            </a:extLst>
          </p:cNvPr>
          <p:cNvSpPr>
            <a:spLocks noGrp="1"/>
          </p:cNvSpPr>
          <p:nvPr>
            <p:ph type="pic" sz="quarter" idx="15"/>
          </p:nvPr>
        </p:nvSpPr>
        <p:spPr>
          <a:xfrm>
            <a:off x="6345936" y="2267712"/>
            <a:ext cx="2286000" cy="2322576"/>
          </a:xfrm>
          <a:solidFill>
            <a:schemeClr val="accent6"/>
          </a:solidFill>
        </p:spPr>
        <p:txBody>
          <a:bodyPr/>
          <a:lstStyle/>
          <a:p>
            <a:r>
              <a:rPr lang="en-US"/>
              <a:t>Click icon to add picture</a:t>
            </a:r>
            <a:endParaRPr lang="en-US" dirty="0"/>
          </a:p>
        </p:txBody>
      </p:sp>
      <p:sp>
        <p:nvSpPr>
          <p:cNvPr id="18" name="Picture Placeholder 14">
            <a:extLst>
              <a:ext uri="{FF2B5EF4-FFF2-40B4-BE49-F238E27FC236}">
                <a16:creationId xmlns:a16="http://schemas.microsoft.com/office/drawing/2014/main" id="{F3628146-045F-4FBC-A365-3D1D4B3DA6E9}"/>
              </a:ext>
            </a:extLst>
          </p:cNvPr>
          <p:cNvSpPr>
            <a:spLocks noGrp="1"/>
          </p:cNvSpPr>
          <p:nvPr>
            <p:ph type="pic" sz="quarter" idx="16"/>
          </p:nvPr>
        </p:nvSpPr>
        <p:spPr>
          <a:xfrm>
            <a:off x="9153144" y="2267712"/>
            <a:ext cx="2286000" cy="2322576"/>
          </a:xfrm>
          <a:solidFill>
            <a:schemeClr val="accent6"/>
          </a:solidFill>
        </p:spPr>
        <p:txBody>
          <a:bodyPr/>
          <a:lstStyle/>
          <a:p>
            <a:r>
              <a:rPr lang="en-US"/>
              <a:t>Click icon to add picture</a:t>
            </a:r>
            <a:endParaRPr lang="en-US" dirty="0"/>
          </a:p>
        </p:txBody>
      </p:sp>
      <p:sp>
        <p:nvSpPr>
          <p:cNvPr id="20" name="Text Placeholder 19">
            <a:extLst>
              <a:ext uri="{FF2B5EF4-FFF2-40B4-BE49-F238E27FC236}">
                <a16:creationId xmlns:a16="http://schemas.microsoft.com/office/drawing/2014/main" id="{CB50972B-CA23-4B92-987F-EE48ECCFF590}"/>
              </a:ext>
            </a:extLst>
          </p:cNvPr>
          <p:cNvSpPr>
            <a:spLocks noGrp="1"/>
          </p:cNvSpPr>
          <p:nvPr>
            <p:ph type="body" sz="quarter" idx="17" hasCustomPrompt="1"/>
          </p:nvPr>
        </p:nvSpPr>
        <p:spPr>
          <a:xfrm>
            <a:off x="741363" y="4733925"/>
            <a:ext cx="2286000" cy="590550"/>
          </a:xfrm>
        </p:spPr>
        <p:txBody>
          <a:bodyPr>
            <a:normAutofit/>
          </a:bodyPr>
          <a:lstStyle>
            <a:lvl1pPr marL="0" indent="0" defTabSz="0">
              <a:spcBef>
                <a:spcPts val="0"/>
              </a:spcBef>
              <a:buNone/>
              <a:defRPr sz="2000">
                <a:latin typeface="+mj-lt"/>
              </a:defRPr>
            </a:lvl1pPr>
            <a:lvl2pPr marL="571500" indent="0">
              <a:buNone/>
              <a:defRPr/>
            </a:lvl2pPr>
            <a:lvl3pPr marL="1028700" indent="0">
              <a:buNone/>
              <a:defRPr/>
            </a:lvl3pPr>
            <a:lvl4pPr marL="1428750" indent="0">
              <a:buNone/>
              <a:defRPr/>
            </a:lvl4pPr>
            <a:lvl5pPr marL="1885950" indent="0">
              <a:buNone/>
              <a:defRPr/>
            </a:lvl5pPr>
          </a:lstStyle>
          <a:p>
            <a:pPr lvl="0"/>
            <a:r>
              <a:rPr lang="en-US" dirty="0"/>
              <a:t>Name</a:t>
            </a:r>
          </a:p>
        </p:txBody>
      </p:sp>
      <p:sp>
        <p:nvSpPr>
          <p:cNvPr id="23" name="Text Placeholder 19">
            <a:extLst>
              <a:ext uri="{FF2B5EF4-FFF2-40B4-BE49-F238E27FC236}">
                <a16:creationId xmlns:a16="http://schemas.microsoft.com/office/drawing/2014/main" id="{8DE19225-DA72-4A39-8CFD-695BFBB93E6D}"/>
              </a:ext>
            </a:extLst>
          </p:cNvPr>
          <p:cNvSpPr>
            <a:spLocks noGrp="1"/>
          </p:cNvSpPr>
          <p:nvPr>
            <p:ph type="body" sz="quarter" idx="18" hasCustomPrompt="1"/>
          </p:nvPr>
        </p:nvSpPr>
        <p:spPr>
          <a:xfrm>
            <a:off x="740664" y="5343144"/>
            <a:ext cx="2286000" cy="590550"/>
          </a:xfrm>
        </p:spPr>
        <p:txBody>
          <a:bodyPr>
            <a:normAutofit/>
          </a:bodyPr>
          <a:lstStyle>
            <a:lvl1pPr marL="0" indent="0" defTabSz="0">
              <a:spcBef>
                <a:spcPts val="0"/>
              </a:spcBef>
              <a:buNone/>
              <a:defRPr sz="1600"/>
            </a:lvl1pPr>
            <a:lvl2pPr marL="571500" indent="0">
              <a:buNone/>
              <a:defRPr/>
            </a:lvl2pPr>
            <a:lvl3pPr marL="1028700" indent="0">
              <a:buNone/>
              <a:defRPr/>
            </a:lvl3pPr>
            <a:lvl4pPr marL="1428750" indent="0">
              <a:buNone/>
              <a:defRPr/>
            </a:lvl4pPr>
            <a:lvl5pPr marL="1885950" indent="0">
              <a:buNone/>
              <a:defRPr/>
            </a:lvl5pPr>
          </a:lstStyle>
          <a:p>
            <a:pPr lvl="0"/>
            <a:r>
              <a:rPr lang="en-US" dirty="0"/>
              <a:t>Title</a:t>
            </a:r>
          </a:p>
        </p:txBody>
      </p:sp>
      <p:sp>
        <p:nvSpPr>
          <p:cNvPr id="24" name="Text Placeholder 19">
            <a:extLst>
              <a:ext uri="{FF2B5EF4-FFF2-40B4-BE49-F238E27FC236}">
                <a16:creationId xmlns:a16="http://schemas.microsoft.com/office/drawing/2014/main" id="{E66A7C97-DBB6-4333-B12F-E26C38E6975C}"/>
              </a:ext>
            </a:extLst>
          </p:cNvPr>
          <p:cNvSpPr>
            <a:spLocks noGrp="1"/>
          </p:cNvSpPr>
          <p:nvPr>
            <p:ph type="body" sz="quarter" idx="19" hasCustomPrompt="1"/>
          </p:nvPr>
        </p:nvSpPr>
        <p:spPr>
          <a:xfrm>
            <a:off x="3538728" y="4733925"/>
            <a:ext cx="2286000" cy="590550"/>
          </a:xfrm>
        </p:spPr>
        <p:txBody>
          <a:bodyPr>
            <a:normAutofit/>
          </a:bodyPr>
          <a:lstStyle>
            <a:lvl1pPr marL="0" indent="0" defTabSz="0">
              <a:spcBef>
                <a:spcPts val="0"/>
              </a:spcBef>
              <a:buNone/>
              <a:defRPr sz="2000">
                <a:latin typeface="+mj-lt"/>
              </a:defRPr>
            </a:lvl1pPr>
            <a:lvl2pPr marL="571500" indent="0">
              <a:buNone/>
              <a:defRPr/>
            </a:lvl2pPr>
            <a:lvl3pPr marL="1028700" indent="0">
              <a:buNone/>
              <a:defRPr/>
            </a:lvl3pPr>
            <a:lvl4pPr marL="1428750" indent="0">
              <a:buNone/>
              <a:defRPr/>
            </a:lvl4pPr>
            <a:lvl5pPr marL="1885950" indent="0">
              <a:buNone/>
              <a:defRPr/>
            </a:lvl5pPr>
          </a:lstStyle>
          <a:p>
            <a:pPr lvl="0"/>
            <a:r>
              <a:rPr lang="en-US" dirty="0"/>
              <a:t>Name</a:t>
            </a:r>
          </a:p>
        </p:txBody>
      </p:sp>
      <p:sp>
        <p:nvSpPr>
          <p:cNvPr id="25" name="Text Placeholder 19">
            <a:extLst>
              <a:ext uri="{FF2B5EF4-FFF2-40B4-BE49-F238E27FC236}">
                <a16:creationId xmlns:a16="http://schemas.microsoft.com/office/drawing/2014/main" id="{041FA0B5-660E-478A-AF8A-196DBD6AE43A}"/>
              </a:ext>
            </a:extLst>
          </p:cNvPr>
          <p:cNvSpPr>
            <a:spLocks noGrp="1"/>
          </p:cNvSpPr>
          <p:nvPr>
            <p:ph type="body" sz="quarter" idx="20" hasCustomPrompt="1"/>
          </p:nvPr>
        </p:nvSpPr>
        <p:spPr>
          <a:xfrm>
            <a:off x="3538029" y="5343144"/>
            <a:ext cx="2286000" cy="590550"/>
          </a:xfrm>
        </p:spPr>
        <p:txBody>
          <a:bodyPr>
            <a:normAutofit/>
          </a:bodyPr>
          <a:lstStyle>
            <a:lvl1pPr marL="0" indent="0" defTabSz="0">
              <a:spcBef>
                <a:spcPts val="0"/>
              </a:spcBef>
              <a:buNone/>
              <a:defRPr sz="1600"/>
            </a:lvl1pPr>
            <a:lvl2pPr marL="571500" indent="0">
              <a:buNone/>
              <a:defRPr/>
            </a:lvl2pPr>
            <a:lvl3pPr marL="1028700" indent="0">
              <a:buNone/>
              <a:defRPr/>
            </a:lvl3pPr>
            <a:lvl4pPr marL="1428750" indent="0">
              <a:buNone/>
              <a:defRPr/>
            </a:lvl4pPr>
            <a:lvl5pPr marL="1885950" indent="0">
              <a:buNone/>
              <a:defRPr/>
            </a:lvl5pPr>
          </a:lstStyle>
          <a:p>
            <a:pPr lvl="0"/>
            <a:r>
              <a:rPr lang="en-US" dirty="0"/>
              <a:t>Title</a:t>
            </a:r>
          </a:p>
        </p:txBody>
      </p:sp>
      <p:sp>
        <p:nvSpPr>
          <p:cNvPr id="26" name="Text Placeholder 19">
            <a:extLst>
              <a:ext uri="{FF2B5EF4-FFF2-40B4-BE49-F238E27FC236}">
                <a16:creationId xmlns:a16="http://schemas.microsoft.com/office/drawing/2014/main" id="{77C92085-3D01-44E4-BA12-E39F1EA0ACE5}"/>
              </a:ext>
            </a:extLst>
          </p:cNvPr>
          <p:cNvSpPr>
            <a:spLocks noGrp="1"/>
          </p:cNvSpPr>
          <p:nvPr>
            <p:ph type="body" sz="quarter" idx="21" hasCustomPrompt="1"/>
          </p:nvPr>
        </p:nvSpPr>
        <p:spPr>
          <a:xfrm>
            <a:off x="6367973" y="4733544"/>
            <a:ext cx="2286000" cy="590550"/>
          </a:xfrm>
        </p:spPr>
        <p:txBody>
          <a:bodyPr>
            <a:normAutofit/>
          </a:bodyPr>
          <a:lstStyle>
            <a:lvl1pPr marL="0" indent="0" defTabSz="0">
              <a:spcBef>
                <a:spcPts val="0"/>
              </a:spcBef>
              <a:buNone/>
              <a:defRPr sz="2000">
                <a:latin typeface="+mj-lt"/>
              </a:defRPr>
            </a:lvl1pPr>
            <a:lvl2pPr marL="571500" indent="0">
              <a:buNone/>
              <a:defRPr/>
            </a:lvl2pPr>
            <a:lvl3pPr marL="1028700" indent="0">
              <a:buNone/>
              <a:defRPr/>
            </a:lvl3pPr>
            <a:lvl4pPr marL="1428750" indent="0">
              <a:buNone/>
              <a:defRPr/>
            </a:lvl4pPr>
            <a:lvl5pPr marL="1885950" indent="0">
              <a:buNone/>
              <a:defRPr/>
            </a:lvl5pPr>
          </a:lstStyle>
          <a:p>
            <a:pPr lvl="0"/>
            <a:r>
              <a:rPr lang="en-US" dirty="0"/>
              <a:t>Name</a:t>
            </a:r>
          </a:p>
        </p:txBody>
      </p:sp>
      <p:sp>
        <p:nvSpPr>
          <p:cNvPr id="27" name="Text Placeholder 19">
            <a:extLst>
              <a:ext uri="{FF2B5EF4-FFF2-40B4-BE49-F238E27FC236}">
                <a16:creationId xmlns:a16="http://schemas.microsoft.com/office/drawing/2014/main" id="{35DA97BC-7224-440A-A227-8F4A1018043A}"/>
              </a:ext>
            </a:extLst>
          </p:cNvPr>
          <p:cNvSpPr>
            <a:spLocks noGrp="1"/>
          </p:cNvSpPr>
          <p:nvPr>
            <p:ph type="body" sz="quarter" idx="22" hasCustomPrompt="1"/>
          </p:nvPr>
        </p:nvSpPr>
        <p:spPr>
          <a:xfrm>
            <a:off x="6367274" y="5342763"/>
            <a:ext cx="2286000" cy="590550"/>
          </a:xfrm>
        </p:spPr>
        <p:txBody>
          <a:bodyPr>
            <a:normAutofit/>
          </a:bodyPr>
          <a:lstStyle>
            <a:lvl1pPr marL="0" indent="0" defTabSz="0">
              <a:spcBef>
                <a:spcPts val="0"/>
              </a:spcBef>
              <a:buNone/>
              <a:defRPr sz="1600"/>
            </a:lvl1pPr>
            <a:lvl2pPr marL="571500" indent="0">
              <a:buNone/>
              <a:defRPr/>
            </a:lvl2pPr>
            <a:lvl3pPr marL="1028700" indent="0">
              <a:buNone/>
              <a:defRPr/>
            </a:lvl3pPr>
            <a:lvl4pPr marL="1428750" indent="0">
              <a:buNone/>
              <a:defRPr/>
            </a:lvl4pPr>
            <a:lvl5pPr marL="1885950" indent="0">
              <a:buNone/>
              <a:defRPr/>
            </a:lvl5pPr>
          </a:lstStyle>
          <a:p>
            <a:pPr lvl="0"/>
            <a:r>
              <a:rPr lang="en-US" dirty="0"/>
              <a:t>Title</a:t>
            </a:r>
          </a:p>
        </p:txBody>
      </p:sp>
      <p:sp>
        <p:nvSpPr>
          <p:cNvPr id="28" name="Text Placeholder 19">
            <a:extLst>
              <a:ext uri="{FF2B5EF4-FFF2-40B4-BE49-F238E27FC236}">
                <a16:creationId xmlns:a16="http://schemas.microsoft.com/office/drawing/2014/main" id="{C236524B-4724-42FA-A2B2-33566478FD42}"/>
              </a:ext>
            </a:extLst>
          </p:cNvPr>
          <p:cNvSpPr>
            <a:spLocks noGrp="1"/>
          </p:cNvSpPr>
          <p:nvPr>
            <p:ph type="body" sz="quarter" idx="23" hasCustomPrompt="1"/>
          </p:nvPr>
        </p:nvSpPr>
        <p:spPr>
          <a:xfrm>
            <a:off x="9164639" y="4737100"/>
            <a:ext cx="2286000" cy="590550"/>
          </a:xfrm>
        </p:spPr>
        <p:txBody>
          <a:bodyPr>
            <a:normAutofit/>
          </a:bodyPr>
          <a:lstStyle>
            <a:lvl1pPr marL="0" indent="0" defTabSz="0">
              <a:spcBef>
                <a:spcPts val="0"/>
              </a:spcBef>
              <a:buNone/>
              <a:defRPr sz="2000">
                <a:latin typeface="+mj-lt"/>
              </a:defRPr>
            </a:lvl1pPr>
            <a:lvl2pPr marL="571500" indent="0">
              <a:buNone/>
              <a:defRPr/>
            </a:lvl2pPr>
            <a:lvl3pPr marL="1028700" indent="0">
              <a:buNone/>
              <a:defRPr/>
            </a:lvl3pPr>
            <a:lvl4pPr marL="1428750" indent="0">
              <a:buNone/>
              <a:defRPr/>
            </a:lvl4pPr>
            <a:lvl5pPr marL="1885950" indent="0">
              <a:buNone/>
              <a:defRPr/>
            </a:lvl5pPr>
          </a:lstStyle>
          <a:p>
            <a:pPr lvl="0"/>
            <a:r>
              <a:rPr lang="en-US" dirty="0"/>
              <a:t>Name</a:t>
            </a:r>
          </a:p>
        </p:txBody>
      </p:sp>
      <p:sp>
        <p:nvSpPr>
          <p:cNvPr id="29" name="Text Placeholder 19">
            <a:extLst>
              <a:ext uri="{FF2B5EF4-FFF2-40B4-BE49-F238E27FC236}">
                <a16:creationId xmlns:a16="http://schemas.microsoft.com/office/drawing/2014/main" id="{5F7DE4ED-8F4D-465C-86B4-2372AE291F56}"/>
              </a:ext>
            </a:extLst>
          </p:cNvPr>
          <p:cNvSpPr>
            <a:spLocks noGrp="1"/>
          </p:cNvSpPr>
          <p:nvPr>
            <p:ph type="body" sz="quarter" idx="24" hasCustomPrompt="1"/>
          </p:nvPr>
        </p:nvSpPr>
        <p:spPr>
          <a:xfrm>
            <a:off x="9163940" y="5346319"/>
            <a:ext cx="2286000" cy="590550"/>
          </a:xfrm>
        </p:spPr>
        <p:txBody>
          <a:bodyPr>
            <a:normAutofit/>
          </a:bodyPr>
          <a:lstStyle>
            <a:lvl1pPr marL="0" indent="0" defTabSz="0">
              <a:spcBef>
                <a:spcPts val="0"/>
              </a:spcBef>
              <a:buNone/>
              <a:defRPr sz="1600"/>
            </a:lvl1pPr>
            <a:lvl2pPr marL="571500" indent="0">
              <a:buNone/>
              <a:defRPr/>
            </a:lvl2pPr>
            <a:lvl3pPr marL="1028700" indent="0">
              <a:buNone/>
              <a:defRPr/>
            </a:lvl3pPr>
            <a:lvl4pPr marL="1428750" indent="0">
              <a:buNone/>
              <a:defRPr/>
            </a:lvl4pPr>
            <a:lvl5pPr marL="1885950" indent="0">
              <a:buNone/>
              <a:defRPr/>
            </a:lvl5pPr>
          </a:lstStyle>
          <a:p>
            <a:pPr lvl="0"/>
            <a:r>
              <a:rPr lang="en-US" dirty="0"/>
              <a:t>Title</a:t>
            </a:r>
          </a:p>
        </p:txBody>
      </p:sp>
      <p:sp>
        <p:nvSpPr>
          <p:cNvPr id="3" name="Date Placeholder 2">
            <a:extLst>
              <a:ext uri="{FF2B5EF4-FFF2-40B4-BE49-F238E27FC236}">
                <a16:creationId xmlns:a16="http://schemas.microsoft.com/office/drawing/2014/main" id="{BEB9D434-8228-4C7F-B520-14121EBC903B}"/>
              </a:ext>
            </a:extLst>
          </p:cNvPr>
          <p:cNvSpPr>
            <a:spLocks noGrp="1"/>
          </p:cNvSpPr>
          <p:nvPr>
            <p:ph type="dt" sz="half" idx="10"/>
          </p:nvPr>
        </p:nvSpPr>
        <p:spPr/>
        <p:txBody>
          <a:bodyPr/>
          <a:lstStyle/>
          <a:p>
            <a:r>
              <a:rPr lang="en-US"/>
              <a:t>3/1/20XX</a:t>
            </a:r>
          </a:p>
        </p:txBody>
      </p:sp>
      <p:sp>
        <p:nvSpPr>
          <p:cNvPr id="4" name="Footer Placeholder 3">
            <a:extLst>
              <a:ext uri="{FF2B5EF4-FFF2-40B4-BE49-F238E27FC236}">
                <a16:creationId xmlns:a16="http://schemas.microsoft.com/office/drawing/2014/main" id="{997B89BD-A70A-48D2-A3D9-DB2C0DB123B4}"/>
              </a:ext>
            </a:extLst>
          </p:cNvPr>
          <p:cNvSpPr>
            <a:spLocks noGrp="1"/>
          </p:cNvSpPr>
          <p:nvPr>
            <p:ph type="ftr" sz="quarter" idx="11"/>
          </p:nvPr>
        </p:nvSpPr>
        <p:spPr/>
        <p:txBody>
          <a:bodyPr/>
          <a:lstStyle/>
          <a:p>
            <a:r>
              <a:rPr lang="en-US"/>
              <a:t>SAMPLE FOOTER TEXT</a:t>
            </a:r>
          </a:p>
        </p:txBody>
      </p:sp>
      <p:sp>
        <p:nvSpPr>
          <p:cNvPr id="5" name="Slide Number Placeholder 4">
            <a:extLst>
              <a:ext uri="{FF2B5EF4-FFF2-40B4-BE49-F238E27FC236}">
                <a16:creationId xmlns:a16="http://schemas.microsoft.com/office/drawing/2014/main" id="{B4ACF4EF-5A2A-4A47-81DF-80CB513060F6}"/>
              </a:ext>
            </a:extLst>
          </p:cNvPr>
          <p:cNvSpPr>
            <a:spLocks noGrp="1"/>
          </p:cNvSpPr>
          <p:nvPr>
            <p:ph type="sldNum" sz="quarter" idx="12"/>
          </p:nvPr>
        </p:nvSpPr>
        <p:spPr/>
        <p:txBody>
          <a:bodyPr/>
          <a:lstStyle/>
          <a:p>
            <a:fld id="{28844951-7827-47D4-8276-7DDE1FA7D85A}" type="slidenum">
              <a:rPr lang="en-US" smtClean="0"/>
              <a:t>‹#›</a:t>
            </a:fld>
            <a:endParaRPr lang="en-US"/>
          </a:p>
        </p:txBody>
      </p:sp>
    </p:spTree>
    <p:extLst>
      <p:ext uri="{BB962C8B-B14F-4D97-AF65-F5344CB8AC3E}">
        <p14:creationId xmlns:p14="http://schemas.microsoft.com/office/powerpoint/2010/main" val="33804552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2 column (comparison slide)">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AEEFF5CA-4662-4430-80C7-99CD7D66C9CF}"/>
              </a:ext>
            </a:extLst>
          </p:cNvPr>
          <p:cNvSpPr>
            <a:spLocks noGrp="1"/>
          </p:cNvSpPr>
          <p:nvPr>
            <p:ph sz="half" idx="2"/>
          </p:nvPr>
        </p:nvSpPr>
        <p:spPr>
          <a:xfrm>
            <a:off x="839788" y="2560320"/>
            <a:ext cx="5157787" cy="3446463"/>
          </a:xfrm>
          <a:solidFill>
            <a:schemeClr val="bg1"/>
          </a:solidFill>
        </p:spPr>
        <p:txBody>
          <a:bodyPr>
            <a:normAutofit/>
          </a:bodyPr>
          <a:lstStyle>
            <a:lvl1pPr>
              <a:buClr>
                <a:schemeClr val="tx2">
                  <a:lumMod val="50000"/>
                  <a:lumOff val="50000"/>
                </a:schemeClr>
              </a:buClr>
              <a:defRPr sz="1800"/>
            </a:lvl1pPr>
            <a:lvl2pPr>
              <a:buClr>
                <a:schemeClr val="tx2">
                  <a:lumMod val="50000"/>
                  <a:lumOff val="50000"/>
                </a:schemeClr>
              </a:buClr>
              <a:defRPr sz="1800"/>
            </a:lvl2pPr>
            <a:lvl3pPr>
              <a:buClr>
                <a:schemeClr val="tx2">
                  <a:lumMod val="50000"/>
                  <a:lumOff val="50000"/>
                </a:schemeClr>
              </a:buClr>
              <a:defRPr sz="1800"/>
            </a:lvl3pPr>
            <a:lvl4pPr>
              <a:buClr>
                <a:schemeClr val="tx2">
                  <a:lumMod val="50000"/>
                  <a:lumOff val="50000"/>
                </a:schemeClr>
              </a:buClr>
              <a:defRPr sz="1800"/>
            </a:lvl4pPr>
            <a:lvl5pPr>
              <a:buClr>
                <a:schemeClr val="tx2">
                  <a:lumMod val="50000"/>
                  <a:lumOff val="50000"/>
                </a:schemeClr>
              </a:buCl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a:extLst>
              <a:ext uri="{FF2B5EF4-FFF2-40B4-BE49-F238E27FC236}">
                <a16:creationId xmlns:a16="http://schemas.microsoft.com/office/drawing/2014/main" id="{4DF7633C-C24D-4947-979C-132B3AC405A8}"/>
              </a:ext>
            </a:extLst>
          </p:cNvPr>
          <p:cNvSpPr>
            <a:spLocks noGrp="1"/>
          </p:cNvSpPr>
          <p:nvPr>
            <p:ph sz="quarter" idx="4"/>
          </p:nvPr>
        </p:nvSpPr>
        <p:spPr>
          <a:xfrm>
            <a:off x="6172200" y="2560320"/>
            <a:ext cx="5183188" cy="3446463"/>
          </a:xfrm>
        </p:spPr>
        <p:txBody>
          <a:bodyPr>
            <a:normAutofit/>
          </a:bodyPr>
          <a:lstStyle>
            <a:lvl1pPr>
              <a:buClr>
                <a:schemeClr val="tx2">
                  <a:lumMod val="50000"/>
                  <a:lumOff val="50000"/>
                </a:schemeClr>
              </a:buClr>
              <a:defRPr sz="1800"/>
            </a:lvl1pPr>
            <a:lvl2pPr>
              <a:buClr>
                <a:schemeClr val="tx2">
                  <a:lumMod val="50000"/>
                  <a:lumOff val="50000"/>
                </a:schemeClr>
              </a:buClr>
              <a:defRPr sz="1800"/>
            </a:lvl2pPr>
            <a:lvl3pPr>
              <a:buClr>
                <a:schemeClr val="tx2">
                  <a:lumMod val="50000"/>
                  <a:lumOff val="50000"/>
                </a:schemeClr>
              </a:buClr>
              <a:defRPr sz="1800"/>
            </a:lvl3pPr>
            <a:lvl4pPr>
              <a:buClr>
                <a:schemeClr val="tx2">
                  <a:lumMod val="50000"/>
                  <a:lumOff val="50000"/>
                </a:schemeClr>
              </a:buClr>
              <a:defRPr sz="1800"/>
            </a:lvl4pPr>
            <a:lvl5pPr>
              <a:buClr>
                <a:schemeClr val="tx2">
                  <a:lumMod val="50000"/>
                  <a:lumOff val="50000"/>
                </a:schemeClr>
              </a:buCl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CE8A46E1-3934-4807-900F-CA7A4D8D66B3}"/>
              </a:ext>
            </a:extLst>
          </p:cNvPr>
          <p:cNvSpPr>
            <a:spLocks noGrp="1"/>
          </p:cNvSpPr>
          <p:nvPr>
            <p:ph type="dt" sz="half" idx="10"/>
          </p:nvPr>
        </p:nvSpPr>
        <p:spPr/>
        <p:txBody>
          <a:bodyPr/>
          <a:lstStyle/>
          <a:p>
            <a:r>
              <a:rPr lang="en-US"/>
              <a:t>3/1/20XX</a:t>
            </a:r>
          </a:p>
        </p:txBody>
      </p:sp>
      <p:sp>
        <p:nvSpPr>
          <p:cNvPr id="8" name="Footer Placeholder 7">
            <a:extLst>
              <a:ext uri="{FF2B5EF4-FFF2-40B4-BE49-F238E27FC236}">
                <a16:creationId xmlns:a16="http://schemas.microsoft.com/office/drawing/2014/main" id="{4BC9C6EA-1549-4601-8226-E5C43469CAFE}"/>
              </a:ext>
            </a:extLst>
          </p:cNvPr>
          <p:cNvSpPr>
            <a:spLocks noGrp="1"/>
          </p:cNvSpPr>
          <p:nvPr>
            <p:ph type="ftr" sz="quarter" idx="11"/>
          </p:nvPr>
        </p:nvSpPr>
        <p:spPr/>
        <p:txBody>
          <a:bodyPr/>
          <a:lstStyle/>
          <a:p>
            <a:r>
              <a:rPr lang="en-US"/>
              <a:t>SAMPLE FOOTER TEXT</a:t>
            </a:r>
          </a:p>
        </p:txBody>
      </p:sp>
      <p:sp>
        <p:nvSpPr>
          <p:cNvPr id="9" name="Slide Number Placeholder 8">
            <a:extLst>
              <a:ext uri="{FF2B5EF4-FFF2-40B4-BE49-F238E27FC236}">
                <a16:creationId xmlns:a16="http://schemas.microsoft.com/office/drawing/2014/main" id="{F3658246-003D-4024-9F4B-BA3BD3FBFFBC}"/>
              </a:ext>
            </a:extLst>
          </p:cNvPr>
          <p:cNvSpPr>
            <a:spLocks noGrp="1"/>
          </p:cNvSpPr>
          <p:nvPr>
            <p:ph type="sldNum" sz="quarter" idx="12"/>
          </p:nvPr>
        </p:nvSpPr>
        <p:spPr/>
        <p:txBody>
          <a:bodyPr/>
          <a:lstStyle/>
          <a:p>
            <a:fld id="{28844951-7827-47D4-8276-7DDE1FA7D85A}" type="slidenum">
              <a:rPr lang="en-US" smtClean="0"/>
              <a:t>‹#›</a:t>
            </a:fld>
            <a:endParaRPr lang="en-US"/>
          </a:p>
        </p:txBody>
      </p:sp>
      <p:sp>
        <p:nvSpPr>
          <p:cNvPr id="10" name="Title 9">
            <a:extLst>
              <a:ext uri="{FF2B5EF4-FFF2-40B4-BE49-F238E27FC236}">
                <a16:creationId xmlns:a16="http://schemas.microsoft.com/office/drawing/2014/main" id="{351C83D0-CBAB-4E41-89AB-89FF36D38A0A}"/>
              </a:ext>
            </a:extLst>
          </p:cNvPr>
          <p:cNvSpPr>
            <a:spLocks noGrp="1"/>
          </p:cNvSpPr>
          <p:nvPr>
            <p:ph type="title"/>
          </p:nvPr>
        </p:nvSpPr>
        <p:spPr/>
        <p:txBody>
          <a:bodyPr/>
          <a:lstStyle/>
          <a:p>
            <a:r>
              <a:rPr lang="en-US"/>
              <a:t>Click to edit Master title style</a:t>
            </a:r>
          </a:p>
        </p:txBody>
      </p:sp>
      <p:sp>
        <p:nvSpPr>
          <p:cNvPr id="11" name="Text Placeholder 2">
            <a:extLst>
              <a:ext uri="{FF2B5EF4-FFF2-40B4-BE49-F238E27FC236}">
                <a16:creationId xmlns:a16="http://schemas.microsoft.com/office/drawing/2014/main" id="{9C302BB0-D231-4195-8083-264C01DF99B8}"/>
              </a:ext>
            </a:extLst>
          </p:cNvPr>
          <p:cNvSpPr>
            <a:spLocks noGrp="1"/>
          </p:cNvSpPr>
          <p:nvPr>
            <p:ph type="body" idx="1"/>
          </p:nvPr>
        </p:nvSpPr>
        <p:spPr>
          <a:xfrm>
            <a:off x="839787" y="2011680"/>
            <a:ext cx="5157787" cy="530352"/>
          </a:xfrm>
        </p:spPr>
        <p:txBody>
          <a:bodyPr anchor="t" anchorCtr="0">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Text Placeholder 4">
            <a:extLst>
              <a:ext uri="{FF2B5EF4-FFF2-40B4-BE49-F238E27FC236}">
                <a16:creationId xmlns:a16="http://schemas.microsoft.com/office/drawing/2014/main" id="{5B2A70FA-99E0-466C-AC57-33C48353BBDB}"/>
              </a:ext>
            </a:extLst>
          </p:cNvPr>
          <p:cNvSpPr>
            <a:spLocks noGrp="1"/>
          </p:cNvSpPr>
          <p:nvPr>
            <p:ph type="body" sz="quarter" idx="13"/>
          </p:nvPr>
        </p:nvSpPr>
        <p:spPr>
          <a:xfrm>
            <a:off x="6169027" y="2011680"/>
            <a:ext cx="5183187" cy="530352"/>
          </a:xfrm>
        </p:spPr>
        <p:txBody>
          <a:bodyPr anchor="t" anchorCtr="0">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9457478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3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C85CC-8D2B-4219-A2A4-1625A02DFECD}"/>
              </a:ext>
            </a:extLst>
          </p:cNvPr>
          <p:cNvSpPr>
            <a:spLocks noGrp="1"/>
          </p:cNvSpPr>
          <p:nvPr>
            <p:ph type="title"/>
          </p:nvPr>
        </p:nvSpPr>
        <p:spPr>
          <a:xfrm>
            <a:off x="839788" y="685800"/>
            <a:ext cx="10515600" cy="1325880"/>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DD6143C8-1CF7-440E-99A3-0527314598C6}"/>
              </a:ext>
            </a:extLst>
          </p:cNvPr>
          <p:cNvSpPr>
            <a:spLocks noGrp="1"/>
          </p:cNvSpPr>
          <p:nvPr>
            <p:ph type="body" idx="1"/>
          </p:nvPr>
        </p:nvSpPr>
        <p:spPr>
          <a:xfrm>
            <a:off x="839788" y="2011680"/>
            <a:ext cx="3383280" cy="530352"/>
          </a:xfrm>
        </p:spPr>
        <p:txBody>
          <a:bodyPr anchor="t" anchorCtr="0">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EEFF5CA-4662-4430-80C7-99CD7D66C9CF}"/>
              </a:ext>
            </a:extLst>
          </p:cNvPr>
          <p:cNvSpPr>
            <a:spLocks noGrp="1"/>
          </p:cNvSpPr>
          <p:nvPr>
            <p:ph sz="half" idx="2"/>
          </p:nvPr>
        </p:nvSpPr>
        <p:spPr>
          <a:xfrm>
            <a:off x="839788" y="2560320"/>
            <a:ext cx="3383280" cy="3446463"/>
          </a:xfrm>
        </p:spPr>
        <p:txBody>
          <a:bodyPr>
            <a:normAutofit/>
          </a:bodyPr>
          <a:lstStyle>
            <a:lvl1pPr>
              <a:buClr>
                <a:schemeClr val="tx2">
                  <a:lumMod val="50000"/>
                  <a:lumOff val="50000"/>
                </a:schemeClr>
              </a:buClr>
              <a:defRPr sz="1400"/>
            </a:lvl1pPr>
            <a:lvl2pPr>
              <a:buClr>
                <a:schemeClr val="tx2">
                  <a:lumMod val="50000"/>
                  <a:lumOff val="50000"/>
                </a:schemeClr>
              </a:buClr>
              <a:defRPr sz="1400"/>
            </a:lvl2pPr>
            <a:lvl3pPr>
              <a:buClr>
                <a:schemeClr val="tx2">
                  <a:lumMod val="50000"/>
                  <a:lumOff val="50000"/>
                </a:schemeClr>
              </a:buClr>
              <a:defRPr sz="1400"/>
            </a:lvl3pPr>
            <a:lvl4pPr>
              <a:buClr>
                <a:schemeClr val="tx2">
                  <a:lumMod val="50000"/>
                  <a:lumOff val="50000"/>
                </a:schemeClr>
              </a:buClr>
              <a:defRPr sz="1400"/>
            </a:lvl4pPr>
            <a:lvl5pPr>
              <a:buClr>
                <a:schemeClr val="tx2">
                  <a:lumMod val="50000"/>
                  <a:lumOff val="50000"/>
                </a:schemeClr>
              </a:buCl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876CB5B7-DC23-41CE-872B-E25BD64F84A5}"/>
              </a:ext>
            </a:extLst>
          </p:cNvPr>
          <p:cNvSpPr>
            <a:spLocks noGrp="1"/>
          </p:cNvSpPr>
          <p:nvPr>
            <p:ph type="body" sz="quarter" idx="3"/>
          </p:nvPr>
        </p:nvSpPr>
        <p:spPr>
          <a:xfrm>
            <a:off x="4404360" y="2011680"/>
            <a:ext cx="3383280" cy="530352"/>
          </a:xfrm>
        </p:spPr>
        <p:txBody>
          <a:bodyPr anchor="t" anchorCtr="0">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DF7633C-C24D-4947-979C-132B3AC405A8}"/>
              </a:ext>
            </a:extLst>
          </p:cNvPr>
          <p:cNvSpPr>
            <a:spLocks noGrp="1"/>
          </p:cNvSpPr>
          <p:nvPr>
            <p:ph sz="quarter" idx="4"/>
          </p:nvPr>
        </p:nvSpPr>
        <p:spPr>
          <a:xfrm>
            <a:off x="4404360" y="2560320"/>
            <a:ext cx="3383280" cy="3446463"/>
          </a:xfrm>
        </p:spPr>
        <p:txBody>
          <a:bodyPr>
            <a:normAutofit/>
          </a:bodyPr>
          <a:lstStyle>
            <a:lvl1pPr>
              <a:buClr>
                <a:schemeClr val="tx2">
                  <a:lumMod val="50000"/>
                  <a:lumOff val="50000"/>
                </a:schemeClr>
              </a:buClr>
              <a:defRPr sz="1400"/>
            </a:lvl1pPr>
            <a:lvl2pPr>
              <a:buClr>
                <a:schemeClr val="tx2">
                  <a:lumMod val="50000"/>
                  <a:lumOff val="50000"/>
                </a:schemeClr>
              </a:buClr>
              <a:defRPr sz="1400"/>
            </a:lvl2pPr>
            <a:lvl3pPr>
              <a:buClr>
                <a:schemeClr val="tx2">
                  <a:lumMod val="50000"/>
                  <a:lumOff val="50000"/>
                </a:schemeClr>
              </a:buClr>
              <a:defRPr sz="1400"/>
            </a:lvl3pPr>
            <a:lvl4pPr>
              <a:buClr>
                <a:schemeClr val="tx2">
                  <a:lumMod val="50000"/>
                  <a:lumOff val="50000"/>
                </a:schemeClr>
              </a:buClr>
              <a:defRPr sz="1400"/>
            </a:lvl4pPr>
            <a:lvl5pPr>
              <a:buClr>
                <a:schemeClr val="tx2">
                  <a:lumMod val="50000"/>
                  <a:lumOff val="50000"/>
                </a:schemeClr>
              </a:buCl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4">
            <a:extLst>
              <a:ext uri="{FF2B5EF4-FFF2-40B4-BE49-F238E27FC236}">
                <a16:creationId xmlns:a16="http://schemas.microsoft.com/office/drawing/2014/main" id="{422881CE-A366-4A3A-AE00-9B14BEFE4A95}"/>
              </a:ext>
            </a:extLst>
          </p:cNvPr>
          <p:cNvSpPr>
            <a:spLocks noGrp="1"/>
          </p:cNvSpPr>
          <p:nvPr>
            <p:ph type="body" sz="quarter" idx="13"/>
          </p:nvPr>
        </p:nvSpPr>
        <p:spPr>
          <a:xfrm>
            <a:off x="7968934" y="2011680"/>
            <a:ext cx="3383280" cy="530352"/>
          </a:xfrm>
        </p:spPr>
        <p:txBody>
          <a:bodyPr anchor="t" anchorCtr="0">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Content Placeholder 5">
            <a:extLst>
              <a:ext uri="{FF2B5EF4-FFF2-40B4-BE49-F238E27FC236}">
                <a16:creationId xmlns:a16="http://schemas.microsoft.com/office/drawing/2014/main" id="{3CF16E98-73C9-47B5-B88B-9120BEB9F09B}"/>
              </a:ext>
            </a:extLst>
          </p:cNvPr>
          <p:cNvSpPr>
            <a:spLocks noGrp="1"/>
          </p:cNvSpPr>
          <p:nvPr>
            <p:ph sz="quarter" idx="14"/>
          </p:nvPr>
        </p:nvSpPr>
        <p:spPr>
          <a:xfrm>
            <a:off x="7968934" y="2560320"/>
            <a:ext cx="3383280" cy="3446463"/>
          </a:xfrm>
        </p:spPr>
        <p:txBody>
          <a:bodyPr>
            <a:normAutofit/>
          </a:bodyPr>
          <a:lstStyle>
            <a:lvl1pPr>
              <a:buClr>
                <a:schemeClr val="tx2">
                  <a:lumMod val="50000"/>
                  <a:lumOff val="50000"/>
                </a:schemeClr>
              </a:buClr>
              <a:defRPr sz="1400"/>
            </a:lvl1pPr>
            <a:lvl2pPr>
              <a:buClr>
                <a:schemeClr val="tx2">
                  <a:lumMod val="50000"/>
                  <a:lumOff val="50000"/>
                </a:schemeClr>
              </a:buClr>
              <a:defRPr sz="1400"/>
            </a:lvl2pPr>
            <a:lvl3pPr>
              <a:buClr>
                <a:schemeClr val="tx2">
                  <a:lumMod val="50000"/>
                  <a:lumOff val="50000"/>
                </a:schemeClr>
              </a:buClr>
              <a:defRPr sz="1400"/>
            </a:lvl3pPr>
            <a:lvl4pPr>
              <a:buClr>
                <a:schemeClr val="tx2">
                  <a:lumMod val="50000"/>
                  <a:lumOff val="50000"/>
                </a:schemeClr>
              </a:buClr>
              <a:defRPr sz="1400"/>
            </a:lvl4pPr>
            <a:lvl5pPr>
              <a:buClr>
                <a:schemeClr val="tx2">
                  <a:lumMod val="50000"/>
                  <a:lumOff val="50000"/>
                </a:schemeClr>
              </a:buCl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CE8A46E1-3934-4807-900F-CA7A4D8D66B3}"/>
              </a:ext>
            </a:extLst>
          </p:cNvPr>
          <p:cNvSpPr>
            <a:spLocks noGrp="1"/>
          </p:cNvSpPr>
          <p:nvPr>
            <p:ph type="dt" sz="half" idx="10"/>
          </p:nvPr>
        </p:nvSpPr>
        <p:spPr/>
        <p:txBody>
          <a:bodyPr/>
          <a:lstStyle/>
          <a:p>
            <a:r>
              <a:rPr lang="en-US"/>
              <a:t>3/1/20XX</a:t>
            </a:r>
          </a:p>
        </p:txBody>
      </p:sp>
      <p:sp>
        <p:nvSpPr>
          <p:cNvPr id="8" name="Footer Placeholder 7">
            <a:extLst>
              <a:ext uri="{FF2B5EF4-FFF2-40B4-BE49-F238E27FC236}">
                <a16:creationId xmlns:a16="http://schemas.microsoft.com/office/drawing/2014/main" id="{4BC9C6EA-1549-4601-8226-E5C43469CAFE}"/>
              </a:ext>
            </a:extLst>
          </p:cNvPr>
          <p:cNvSpPr>
            <a:spLocks noGrp="1"/>
          </p:cNvSpPr>
          <p:nvPr>
            <p:ph type="ftr" sz="quarter" idx="11"/>
          </p:nvPr>
        </p:nvSpPr>
        <p:spPr/>
        <p:txBody>
          <a:bodyPr/>
          <a:lstStyle/>
          <a:p>
            <a:r>
              <a:rPr lang="en-US"/>
              <a:t>SAMPLE FOOTER TEXT</a:t>
            </a:r>
          </a:p>
        </p:txBody>
      </p:sp>
      <p:sp>
        <p:nvSpPr>
          <p:cNvPr id="9" name="Slide Number Placeholder 8">
            <a:extLst>
              <a:ext uri="{FF2B5EF4-FFF2-40B4-BE49-F238E27FC236}">
                <a16:creationId xmlns:a16="http://schemas.microsoft.com/office/drawing/2014/main" id="{F3658246-003D-4024-9F4B-BA3BD3FBFFBC}"/>
              </a:ext>
            </a:extLst>
          </p:cNvPr>
          <p:cNvSpPr>
            <a:spLocks noGrp="1"/>
          </p:cNvSpPr>
          <p:nvPr>
            <p:ph type="sldNum" sz="quarter" idx="12"/>
          </p:nvPr>
        </p:nvSpPr>
        <p:spPr/>
        <p:txBody>
          <a:bodyPr/>
          <a:lstStyle/>
          <a:p>
            <a:fld id="{28844951-7827-47D4-8276-7DDE1FA7D85A}" type="slidenum">
              <a:rPr lang="en-US" smtClean="0"/>
              <a:t>‹#›</a:t>
            </a:fld>
            <a:endParaRPr lang="en-US"/>
          </a:p>
        </p:txBody>
      </p:sp>
    </p:spTree>
    <p:extLst>
      <p:ext uri="{BB962C8B-B14F-4D97-AF65-F5344CB8AC3E}">
        <p14:creationId xmlns:p14="http://schemas.microsoft.com/office/powerpoint/2010/main" val="16588783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slideLayout" Target="../slideLayouts/slideLayout3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10" Type="http://schemas.openxmlformats.org/officeDocument/2006/relationships/slideLayout" Target="../slideLayouts/slideLayout28.xml"/><Relationship Id="rId19" Type="http://schemas.openxmlformats.org/officeDocument/2006/relationships/theme" Target="../theme/theme2.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Frame 7">
            <a:extLst>
              <a:ext uri="{FF2B5EF4-FFF2-40B4-BE49-F238E27FC236}">
                <a16:creationId xmlns:a16="http://schemas.microsoft.com/office/drawing/2014/main" id="{DD7EAFE6-2BB9-41FB-9CF4-588CFC708774}"/>
              </a:ext>
            </a:extLst>
          </p:cNvPr>
          <p:cNvSpPr/>
          <p:nvPr/>
        </p:nvSpPr>
        <p:spPr>
          <a:xfrm>
            <a:off x="1524" y="0"/>
            <a:ext cx="12188952" cy="6858000"/>
          </a:xfrm>
          <a:prstGeom prst="frame">
            <a:avLst>
              <a:gd name="adj1" fmla="val 7164"/>
            </a:avLst>
          </a:prstGeom>
          <a:gradFill flip="none" rotWithShape="1">
            <a:gsLst>
              <a:gs pos="0">
                <a:schemeClr val="accent2">
                  <a:alpha val="40000"/>
                </a:schemeClr>
              </a:gs>
              <a:gs pos="100000">
                <a:schemeClr val="accent1">
                  <a:alpha val="4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41447F1F-BFA8-4A56-894B-40120132EE48}"/>
              </a:ext>
            </a:extLst>
          </p:cNvPr>
          <p:cNvSpPr>
            <a:spLocks noGrp="1"/>
          </p:cNvSpPr>
          <p:nvPr>
            <p:ph type="title"/>
          </p:nvPr>
        </p:nvSpPr>
        <p:spPr>
          <a:xfrm>
            <a:off x="838200" y="68103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658FB99-0FA3-49F4-99A1-61919F942794}"/>
              </a:ext>
            </a:extLst>
          </p:cNvPr>
          <p:cNvSpPr>
            <a:spLocks noGrp="1"/>
          </p:cNvSpPr>
          <p:nvPr>
            <p:ph type="body" idx="1"/>
          </p:nvPr>
        </p:nvSpPr>
        <p:spPr>
          <a:xfrm>
            <a:off x="838200" y="2178657"/>
            <a:ext cx="10515600" cy="399830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4CDCCAE5-4EB0-4174-BD15-4943899B0A29}"/>
              </a:ext>
            </a:extLst>
          </p:cNvPr>
          <p:cNvSpPr>
            <a:spLocks noGrp="1"/>
          </p:cNvSpPr>
          <p:nvPr>
            <p:ph type="dt" sz="half" idx="2"/>
          </p:nvPr>
        </p:nvSpPr>
        <p:spPr>
          <a:xfrm>
            <a:off x="838200" y="6429375"/>
            <a:ext cx="2743200" cy="365125"/>
          </a:xfrm>
          <a:prstGeom prst="rect">
            <a:avLst/>
          </a:prstGeom>
        </p:spPr>
        <p:txBody>
          <a:bodyPr vert="horz" lIns="91440" tIns="45720" rIns="91440" bIns="45720" rtlCol="0" anchor="ctr"/>
          <a:lstStyle>
            <a:lvl1pPr algn="l">
              <a:defRPr sz="900" cap="all" spc="150" baseline="0">
                <a:solidFill>
                  <a:srgbClr val="FFFFFF"/>
                </a:solidFill>
              </a:defRPr>
            </a:lvl1pPr>
          </a:lstStyle>
          <a:p>
            <a:r>
              <a:rPr lang="en-US"/>
              <a:t>3/1/20XX</a:t>
            </a:r>
            <a:endParaRPr lang="en-US" dirty="0"/>
          </a:p>
        </p:txBody>
      </p:sp>
      <p:sp>
        <p:nvSpPr>
          <p:cNvPr id="5" name="Footer Placeholder 4">
            <a:extLst>
              <a:ext uri="{FF2B5EF4-FFF2-40B4-BE49-F238E27FC236}">
                <a16:creationId xmlns:a16="http://schemas.microsoft.com/office/drawing/2014/main" id="{26A4189E-43B2-4CEE-B13E-61A1FBBBD25D}"/>
              </a:ext>
            </a:extLst>
          </p:cNvPr>
          <p:cNvSpPr>
            <a:spLocks noGrp="1"/>
          </p:cNvSpPr>
          <p:nvPr>
            <p:ph type="ftr" sz="quarter" idx="3"/>
          </p:nvPr>
        </p:nvSpPr>
        <p:spPr>
          <a:xfrm>
            <a:off x="4038600" y="6429375"/>
            <a:ext cx="4114800" cy="365125"/>
          </a:xfrm>
          <a:prstGeom prst="rect">
            <a:avLst/>
          </a:prstGeom>
        </p:spPr>
        <p:txBody>
          <a:bodyPr vert="horz" lIns="91440" tIns="45720" rIns="91440" bIns="45720" rtlCol="0" anchor="ctr"/>
          <a:lstStyle>
            <a:lvl1pPr algn="ctr">
              <a:defRPr sz="900" cap="all" spc="150" baseline="0">
                <a:solidFill>
                  <a:srgbClr val="FFFFFF"/>
                </a:solidFill>
              </a:defRPr>
            </a:lvl1pPr>
          </a:lstStyle>
          <a:p>
            <a:r>
              <a:rPr lang="en-US">
                <a:solidFill>
                  <a:srgbClr val="FFFFFF"/>
                </a:solidFill>
              </a:rPr>
              <a:t>SAMPLE FOOTER TEXT</a:t>
            </a:r>
          </a:p>
        </p:txBody>
      </p:sp>
      <p:sp>
        <p:nvSpPr>
          <p:cNvPr id="6" name="Slide Number Placeholder 5">
            <a:extLst>
              <a:ext uri="{FF2B5EF4-FFF2-40B4-BE49-F238E27FC236}">
                <a16:creationId xmlns:a16="http://schemas.microsoft.com/office/drawing/2014/main" id="{EAA0530F-0BC8-46EF-A765-DD58B5367528}"/>
              </a:ext>
            </a:extLst>
          </p:cNvPr>
          <p:cNvSpPr>
            <a:spLocks noGrp="1"/>
          </p:cNvSpPr>
          <p:nvPr>
            <p:ph type="sldNum" sz="quarter" idx="4"/>
          </p:nvPr>
        </p:nvSpPr>
        <p:spPr>
          <a:xfrm>
            <a:off x="8610600" y="6429375"/>
            <a:ext cx="2743200" cy="365125"/>
          </a:xfrm>
          <a:prstGeom prst="rect">
            <a:avLst/>
          </a:prstGeom>
        </p:spPr>
        <p:txBody>
          <a:bodyPr vert="horz" lIns="91440" tIns="45720" rIns="91440" bIns="45720" rtlCol="0" anchor="ctr"/>
          <a:lstStyle>
            <a:lvl1pPr algn="r">
              <a:defRPr sz="900" cap="all" spc="150" baseline="0">
                <a:solidFill>
                  <a:srgbClr val="FFFFFF"/>
                </a:solidFill>
              </a:defRPr>
            </a:lvl1pPr>
          </a:lstStyle>
          <a:p>
            <a:fld id="{28844951-7827-47D4-8276-7DDE1FA7D85A}" type="slidenum">
              <a:rPr lang="en-US" smtClean="0"/>
              <a:pPr/>
              <a:t>‹#›</a:t>
            </a:fld>
            <a:endParaRPr lang="en-US"/>
          </a:p>
        </p:txBody>
      </p:sp>
    </p:spTree>
    <p:extLst>
      <p:ext uri="{BB962C8B-B14F-4D97-AF65-F5344CB8AC3E}">
        <p14:creationId xmlns:p14="http://schemas.microsoft.com/office/powerpoint/2010/main" val="2314514164"/>
      </p:ext>
    </p:extLst>
  </p:cSld>
  <p:clrMap bg1="lt1" tx1="dk1" bg2="lt2" tx2="dk2" accent1="accent1" accent2="accent2" accent3="accent3" accent4="accent4" accent5="accent5" accent6="accent6" hlink="hlink" folHlink="folHlink"/>
  <p:sldLayoutIdLst>
    <p:sldLayoutId id="2147483697" r:id="rId1"/>
    <p:sldLayoutId id="2147483696" r:id="rId2"/>
    <p:sldLayoutId id="2147483699" r:id="rId3"/>
    <p:sldLayoutId id="2147483698" r:id="rId4"/>
    <p:sldLayoutId id="2147483686" r:id="rId5"/>
    <p:sldLayoutId id="2147483700" r:id="rId6"/>
    <p:sldLayoutId id="2147483705" r:id="rId7"/>
    <p:sldLayoutId id="2147483689" r:id="rId8"/>
    <p:sldLayoutId id="2147483704" r:id="rId9"/>
    <p:sldLayoutId id="2147483702" r:id="rId10"/>
    <p:sldLayoutId id="2147483701" r:id="rId11"/>
    <p:sldLayoutId id="2147483703" r:id="rId12"/>
    <p:sldLayoutId id="2147483685" r:id="rId13"/>
    <p:sldLayoutId id="2147483687" r:id="rId14"/>
    <p:sldLayoutId id="2147483688" r:id="rId15"/>
    <p:sldLayoutId id="2147483690" r:id="rId16"/>
    <p:sldLayoutId id="2147483692" r:id="rId17"/>
    <p:sldLayoutId id="2147483693" r:id="rId18"/>
  </p:sldLayoutIdLst>
  <p:hf hdr="0"/>
  <p:txStyles>
    <p:titleStyle>
      <a:lvl1pPr marL="0" algn="l" defTabSz="914400" rtl="0" eaLnBrk="1" latinLnBrk="0" hangingPunct="1">
        <a:lnSpc>
          <a:spcPct val="90000"/>
        </a:lnSpc>
        <a:spcBef>
          <a:spcPct val="0"/>
        </a:spcBef>
        <a:buNone/>
        <a:defRPr lang="en-US" sz="5200" kern="1200" dirty="0">
          <a:gradFill flip="none" rotWithShape="1">
            <a:gsLst>
              <a:gs pos="0">
                <a:schemeClr val="accent5"/>
              </a:gs>
              <a:gs pos="100000">
                <a:schemeClr val="accent1">
                  <a:alpha val="70000"/>
                </a:schemeClr>
              </a:gs>
            </a:gsLst>
            <a:lin ang="0" scaled="1"/>
            <a:tileRect/>
          </a:gradFill>
          <a:latin typeface="+mj-lt"/>
          <a:ea typeface="+mn-ea"/>
          <a:cs typeface="Angsana New" panose="02020603050405020304" pitchFamily="18" charset="-34"/>
        </a:defRPr>
      </a:lvl1pPr>
    </p:titleStyle>
    <p:bodyStyle>
      <a:lvl1pPr marL="457200" indent="-228600" algn="l" defTabSz="914400" rtl="0" eaLnBrk="1" latinLnBrk="0" hangingPunct="1">
        <a:lnSpc>
          <a:spcPct val="110000"/>
        </a:lnSpc>
        <a:spcBef>
          <a:spcPts val="1000"/>
        </a:spcBef>
        <a:buClr>
          <a:schemeClr val="tx2">
            <a:lumMod val="10000"/>
            <a:lumOff val="90000"/>
          </a:schemeClr>
        </a:buClr>
        <a:buSzPct val="80000"/>
        <a:buFont typeface="Wingdings" panose="05000000000000000000" pitchFamily="2" charset="2"/>
        <a:buChar char="§"/>
        <a:defRPr sz="3200" kern="1200">
          <a:solidFill>
            <a:schemeClr val="tx2">
              <a:alpha val="70000"/>
            </a:schemeClr>
          </a:solidFill>
          <a:latin typeface="+mn-lt"/>
          <a:ea typeface="+mn-ea"/>
          <a:cs typeface="+mn-cs"/>
        </a:defRPr>
      </a:lvl1pPr>
      <a:lvl2pPr marL="800100" indent="-228600" algn="l" defTabSz="914400" rtl="0" eaLnBrk="1" latinLnBrk="0" hangingPunct="1">
        <a:lnSpc>
          <a:spcPct val="110000"/>
        </a:lnSpc>
        <a:spcBef>
          <a:spcPts val="500"/>
        </a:spcBef>
        <a:buClr>
          <a:schemeClr val="tx2">
            <a:lumMod val="10000"/>
            <a:lumOff val="90000"/>
          </a:schemeClr>
        </a:buClr>
        <a:buSzPct val="80000"/>
        <a:buFont typeface="Wingdings" panose="05000000000000000000" pitchFamily="2" charset="2"/>
        <a:buChar char="§"/>
        <a:defRPr sz="2800" kern="1200">
          <a:solidFill>
            <a:schemeClr val="tx2">
              <a:alpha val="70000"/>
            </a:schemeClr>
          </a:solidFill>
          <a:latin typeface="+mn-lt"/>
          <a:ea typeface="+mn-ea"/>
          <a:cs typeface="+mn-cs"/>
        </a:defRPr>
      </a:lvl2pPr>
      <a:lvl3pPr marL="1257300" indent="-228600" algn="l" defTabSz="914400" rtl="0" eaLnBrk="1" latinLnBrk="0" hangingPunct="1">
        <a:lnSpc>
          <a:spcPct val="110000"/>
        </a:lnSpc>
        <a:spcBef>
          <a:spcPts val="500"/>
        </a:spcBef>
        <a:buClr>
          <a:schemeClr val="tx2">
            <a:lumMod val="10000"/>
            <a:lumOff val="90000"/>
          </a:schemeClr>
        </a:buClr>
        <a:buSzPct val="80000"/>
        <a:buFont typeface="Wingdings" panose="05000000000000000000" pitchFamily="2" charset="2"/>
        <a:buChar char="§"/>
        <a:defRPr sz="2400" kern="1200">
          <a:solidFill>
            <a:schemeClr val="tx2">
              <a:alpha val="70000"/>
            </a:schemeClr>
          </a:solidFill>
          <a:latin typeface="+mn-lt"/>
          <a:ea typeface="+mn-ea"/>
          <a:cs typeface="+mn-cs"/>
        </a:defRPr>
      </a:lvl3pPr>
      <a:lvl4pPr marL="1657350" indent="-228600" algn="l" defTabSz="914400" rtl="0" eaLnBrk="1" latinLnBrk="0" hangingPunct="1">
        <a:lnSpc>
          <a:spcPct val="110000"/>
        </a:lnSpc>
        <a:spcBef>
          <a:spcPts val="500"/>
        </a:spcBef>
        <a:buClr>
          <a:schemeClr val="tx2">
            <a:lumMod val="10000"/>
            <a:lumOff val="90000"/>
          </a:schemeClr>
        </a:buClr>
        <a:buSzPct val="80000"/>
        <a:buFont typeface="Wingdings" panose="05000000000000000000" pitchFamily="2" charset="2"/>
        <a:buChar char="§"/>
        <a:defRPr sz="2000" kern="1200">
          <a:solidFill>
            <a:schemeClr val="tx2">
              <a:alpha val="70000"/>
            </a:schemeClr>
          </a:solidFill>
          <a:latin typeface="+mn-lt"/>
          <a:ea typeface="+mn-ea"/>
          <a:cs typeface="+mn-cs"/>
        </a:defRPr>
      </a:lvl4pPr>
      <a:lvl5pPr marL="2114550" indent="-228600" algn="l" defTabSz="914400" rtl="0" eaLnBrk="1" latinLnBrk="0" hangingPunct="1">
        <a:lnSpc>
          <a:spcPct val="110000"/>
        </a:lnSpc>
        <a:spcBef>
          <a:spcPts val="500"/>
        </a:spcBef>
        <a:buClr>
          <a:schemeClr val="tx2">
            <a:lumMod val="10000"/>
            <a:lumOff val="90000"/>
          </a:schemeClr>
        </a:buClr>
        <a:buSzPct val="80000"/>
        <a:buFont typeface="Wingdings" panose="05000000000000000000" pitchFamily="2" charset="2"/>
        <a:buChar char="§"/>
        <a:defRPr sz="2000" kern="1200">
          <a:solidFill>
            <a:schemeClr val="tx2">
              <a:alpha val="7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Frame 7">
            <a:extLst>
              <a:ext uri="{FF2B5EF4-FFF2-40B4-BE49-F238E27FC236}">
                <a16:creationId xmlns:a16="http://schemas.microsoft.com/office/drawing/2014/main" id="{DD7EAFE6-2BB9-41FB-9CF4-588CFC708774}"/>
              </a:ext>
            </a:extLst>
          </p:cNvPr>
          <p:cNvSpPr/>
          <p:nvPr/>
        </p:nvSpPr>
        <p:spPr>
          <a:xfrm>
            <a:off x="1524" y="0"/>
            <a:ext cx="12188952" cy="6858000"/>
          </a:xfrm>
          <a:prstGeom prst="frame">
            <a:avLst>
              <a:gd name="adj1" fmla="val 7164"/>
            </a:avLst>
          </a:prstGeom>
          <a:gradFill flip="none" rotWithShape="1">
            <a:gsLst>
              <a:gs pos="0">
                <a:schemeClr val="accent2">
                  <a:alpha val="40000"/>
                </a:schemeClr>
              </a:gs>
              <a:gs pos="100000">
                <a:schemeClr val="accent1">
                  <a:alpha val="4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41447F1F-BFA8-4A56-894B-40120132EE48}"/>
              </a:ext>
            </a:extLst>
          </p:cNvPr>
          <p:cNvSpPr>
            <a:spLocks noGrp="1"/>
          </p:cNvSpPr>
          <p:nvPr>
            <p:ph type="title"/>
          </p:nvPr>
        </p:nvSpPr>
        <p:spPr>
          <a:xfrm>
            <a:off x="838200" y="68103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658FB99-0FA3-49F4-99A1-61919F942794}"/>
              </a:ext>
            </a:extLst>
          </p:cNvPr>
          <p:cNvSpPr>
            <a:spLocks noGrp="1"/>
          </p:cNvSpPr>
          <p:nvPr>
            <p:ph type="body" idx="1"/>
          </p:nvPr>
        </p:nvSpPr>
        <p:spPr>
          <a:xfrm>
            <a:off x="838200" y="2178657"/>
            <a:ext cx="10515600" cy="399830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4CDCCAE5-4EB0-4174-BD15-4943899B0A29}"/>
              </a:ext>
            </a:extLst>
          </p:cNvPr>
          <p:cNvSpPr>
            <a:spLocks noGrp="1"/>
          </p:cNvSpPr>
          <p:nvPr>
            <p:ph type="dt" sz="half" idx="2"/>
          </p:nvPr>
        </p:nvSpPr>
        <p:spPr>
          <a:xfrm>
            <a:off x="838200" y="6429375"/>
            <a:ext cx="2743200" cy="365125"/>
          </a:xfrm>
          <a:prstGeom prst="rect">
            <a:avLst/>
          </a:prstGeom>
        </p:spPr>
        <p:txBody>
          <a:bodyPr vert="horz" lIns="91440" tIns="45720" rIns="91440" bIns="45720" rtlCol="0" anchor="ctr"/>
          <a:lstStyle>
            <a:lvl1pPr algn="l">
              <a:defRPr sz="900" cap="all" spc="150" baseline="0">
                <a:solidFill>
                  <a:srgbClr val="FFFFFF"/>
                </a:solidFill>
              </a:defRPr>
            </a:lvl1pPr>
          </a:lstStyle>
          <a:p>
            <a:r>
              <a:rPr lang="en-US"/>
              <a:t>3/1/20XX</a:t>
            </a:r>
            <a:endParaRPr lang="en-US" dirty="0"/>
          </a:p>
        </p:txBody>
      </p:sp>
      <p:sp>
        <p:nvSpPr>
          <p:cNvPr id="5" name="Footer Placeholder 4">
            <a:extLst>
              <a:ext uri="{FF2B5EF4-FFF2-40B4-BE49-F238E27FC236}">
                <a16:creationId xmlns:a16="http://schemas.microsoft.com/office/drawing/2014/main" id="{26A4189E-43B2-4CEE-B13E-61A1FBBBD25D}"/>
              </a:ext>
            </a:extLst>
          </p:cNvPr>
          <p:cNvSpPr>
            <a:spLocks noGrp="1"/>
          </p:cNvSpPr>
          <p:nvPr>
            <p:ph type="ftr" sz="quarter" idx="3"/>
          </p:nvPr>
        </p:nvSpPr>
        <p:spPr>
          <a:xfrm>
            <a:off x="4038600" y="6429375"/>
            <a:ext cx="4114800" cy="365125"/>
          </a:xfrm>
          <a:prstGeom prst="rect">
            <a:avLst/>
          </a:prstGeom>
        </p:spPr>
        <p:txBody>
          <a:bodyPr vert="horz" lIns="91440" tIns="45720" rIns="91440" bIns="45720" rtlCol="0" anchor="ctr"/>
          <a:lstStyle>
            <a:lvl1pPr algn="ctr">
              <a:defRPr sz="900" cap="all" spc="150" baseline="0">
                <a:solidFill>
                  <a:srgbClr val="FFFFFF"/>
                </a:solidFill>
              </a:defRPr>
            </a:lvl1pPr>
          </a:lstStyle>
          <a:p>
            <a:r>
              <a:rPr lang="en-US">
                <a:solidFill>
                  <a:srgbClr val="FFFFFF"/>
                </a:solidFill>
              </a:rPr>
              <a:t>SAMPLE FOOTER TEXT</a:t>
            </a:r>
          </a:p>
        </p:txBody>
      </p:sp>
      <p:sp>
        <p:nvSpPr>
          <p:cNvPr id="6" name="Slide Number Placeholder 5">
            <a:extLst>
              <a:ext uri="{FF2B5EF4-FFF2-40B4-BE49-F238E27FC236}">
                <a16:creationId xmlns:a16="http://schemas.microsoft.com/office/drawing/2014/main" id="{EAA0530F-0BC8-46EF-A765-DD58B5367528}"/>
              </a:ext>
            </a:extLst>
          </p:cNvPr>
          <p:cNvSpPr>
            <a:spLocks noGrp="1"/>
          </p:cNvSpPr>
          <p:nvPr>
            <p:ph type="sldNum" sz="quarter" idx="4"/>
          </p:nvPr>
        </p:nvSpPr>
        <p:spPr>
          <a:xfrm>
            <a:off x="8610600" y="6429375"/>
            <a:ext cx="2743200" cy="365125"/>
          </a:xfrm>
          <a:prstGeom prst="rect">
            <a:avLst/>
          </a:prstGeom>
        </p:spPr>
        <p:txBody>
          <a:bodyPr vert="horz" lIns="91440" tIns="45720" rIns="91440" bIns="45720" rtlCol="0" anchor="ctr"/>
          <a:lstStyle>
            <a:lvl1pPr algn="r">
              <a:defRPr sz="900" cap="all" spc="150" baseline="0">
                <a:solidFill>
                  <a:srgbClr val="FFFFFF"/>
                </a:solidFill>
              </a:defRPr>
            </a:lvl1pPr>
          </a:lstStyle>
          <a:p>
            <a:fld id="{28844951-7827-47D4-8276-7DDE1FA7D85A}" type="slidenum">
              <a:rPr lang="en-US" smtClean="0"/>
              <a:pPr/>
              <a:t>‹#›</a:t>
            </a:fld>
            <a:endParaRPr lang="en-US"/>
          </a:p>
        </p:txBody>
      </p:sp>
    </p:spTree>
    <p:extLst>
      <p:ext uri="{BB962C8B-B14F-4D97-AF65-F5344CB8AC3E}">
        <p14:creationId xmlns:p14="http://schemas.microsoft.com/office/powerpoint/2010/main" val="3026920746"/>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 id="2147483718" r:id="rId12"/>
    <p:sldLayoutId id="2147483719" r:id="rId13"/>
    <p:sldLayoutId id="2147483720" r:id="rId14"/>
    <p:sldLayoutId id="2147483721" r:id="rId15"/>
    <p:sldLayoutId id="2147483722" r:id="rId16"/>
    <p:sldLayoutId id="2147483723" r:id="rId17"/>
    <p:sldLayoutId id="2147483724" r:id="rId18"/>
  </p:sldLayoutIdLst>
  <p:hf hdr="0"/>
  <p:txStyles>
    <p:titleStyle>
      <a:lvl1pPr marL="0" algn="l" defTabSz="914400" rtl="0" eaLnBrk="1" latinLnBrk="0" hangingPunct="1">
        <a:lnSpc>
          <a:spcPct val="90000"/>
        </a:lnSpc>
        <a:spcBef>
          <a:spcPct val="0"/>
        </a:spcBef>
        <a:buNone/>
        <a:defRPr lang="en-US" sz="5200" kern="1200" dirty="0">
          <a:gradFill flip="none" rotWithShape="1">
            <a:gsLst>
              <a:gs pos="0">
                <a:schemeClr val="accent5"/>
              </a:gs>
              <a:gs pos="100000">
                <a:schemeClr val="accent1">
                  <a:alpha val="70000"/>
                </a:schemeClr>
              </a:gs>
            </a:gsLst>
            <a:lin ang="0" scaled="1"/>
            <a:tileRect/>
          </a:gradFill>
          <a:latin typeface="+mj-lt"/>
          <a:ea typeface="+mn-ea"/>
          <a:cs typeface="Angsana New" panose="02020603050405020304" pitchFamily="18" charset="-34"/>
        </a:defRPr>
      </a:lvl1pPr>
    </p:titleStyle>
    <p:bodyStyle>
      <a:lvl1pPr marL="457200" indent="-228600" algn="l" defTabSz="914400" rtl="0" eaLnBrk="1" latinLnBrk="0" hangingPunct="1">
        <a:lnSpc>
          <a:spcPct val="110000"/>
        </a:lnSpc>
        <a:spcBef>
          <a:spcPts val="1000"/>
        </a:spcBef>
        <a:buClr>
          <a:schemeClr val="tx2">
            <a:lumMod val="10000"/>
            <a:lumOff val="90000"/>
          </a:schemeClr>
        </a:buClr>
        <a:buSzPct val="80000"/>
        <a:buFont typeface="Wingdings" panose="05000000000000000000" pitchFamily="2" charset="2"/>
        <a:buChar char="§"/>
        <a:defRPr sz="3200" kern="1200">
          <a:solidFill>
            <a:schemeClr val="tx2">
              <a:alpha val="70000"/>
            </a:schemeClr>
          </a:solidFill>
          <a:latin typeface="+mn-lt"/>
          <a:ea typeface="+mn-ea"/>
          <a:cs typeface="+mn-cs"/>
        </a:defRPr>
      </a:lvl1pPr>
      <a:lvl2pPr marL="800100" indent="-228600" algn="l" defTabSz="914400" rtl="0" eaLnBrk="1" latinLnBrk="0" hangingPunct="1">
        <a:lnSpc>
          <a:spcPct val="110000"/>
        </a:lnSpc>
        <a:spcBef>
          <a:spcPts val="500"/>
        </a:spcBef>
        <a:buClr>
          <a:schemeClr val="tx2">
            <a:lumMod val="10000"/>
            <a:lumOff val="90000"/>
          </a:schemeClr>
        </a:buClr>
        <a:buSzPct val="80000"/>
        <a:buFont typeface="Wingdings" panose="05000000000000000000" pitchFamily="2" charset="2"/>
        <a:buChar char="§"/>
        <a:defRPr sz="2800" kern="1200">
          <a:solidFill>
            <a:schemeClr val="tx2">
              <a:alpha val="70000"/>
            </a:schemeClr>
          </a:solidFill>
          <a:latin typeface="+mn-lt"/>
          <a:ea typeface="+mn-ea"/>
          <a:cs typeface="+mn-cs"/>
        </a:defRPr>
      </a:lvl2pPr>
      <a:lvl3pPr marL="1257300" indent="-228600" algn="l" defTabSz="914400" rtl="0" eaLnBrk="1" latinLnBrk="0" hangingPunct="1">
        <a:lnSpc>
          <a:spcPct val="110000"/>
        </a:lnSpc>
        <a:spcBef>
          <a:spcPts val="500"/>
        </a:spcBef>
        <a:buClr>
          <a:schemeClr val="tx2">
            <a:lumMod val="10000"/>
            <a:lumOff val="90000"/>
          </a:schemeClr>
        </a:buClr>
        <a:buSzPct val="80000"/>
        <a:buFont typeface="Wingdings" panose="05000000000000000000" pitchFamily="2" charset="2"/>
        <a:buChar char="§"/>
        <a:defRPr sz="2400" kern="1200">
          <a:solidFill>
            <a:schemeClr val="tx2">
              <a:alpha val="70000"/>
            </a:schemeClr>
          </a:solidFill>
          <a:latin typeface="+mn-lt"/>
          <a:ea typeface="+mn-ea"/>
          <a:cs typeface="+mn-cs"/>
        </a:defRPr>
      </a:lvl3pPr>
      <a:lvl4pPr marL="1657350" indent="-228600" algn="l" defTabSz="914400" rtl="0" eaLnBrk="1" latinLnBrk="0" hangingPunct="1">
        <a:lnSpc>
          <a:spcPct val="110000"/>
        </a:lnSpc>
        <a:spcBef>
          <a:spcPts val="500"/>
        </a:spcBef>
        <a:buClr>
          <a:schemeClr val="tx2">
            <a:lumMod val="10000"/>
            <a:lumOff val="90000"/>
          </a:schemeClr>
        </a:buClr>
        <a:buSzPct val="80000"/>
        <a:buFont typeface="Wingdings" panose="05000000000000000000" pitchFamily="2" charset="2"/>
        <a:buChar char="§"/>
        <a:defRPr sz="2000" kern="1200">
          <a:solidFill>
            <a:schemeClr val="tx2">
              <a:alpha val="70000"/>
            </a:schemeClr>
          </a:solidFill>
          <a:latin typeface="+mn-lt"/>
          <a:ea typeface="+mn-ea"/>
          <a:cs typeface="+mn-cs"/>
        </a:defRPr>
      </a:lvl4pPr>
      <a:lvl5pPr marL="2114550" indent="-228600" algn="l" defTabSz="914400" rtl="0" eaLnBrk="1" latinLnBrk="0" hangingPunct="1">
        <a:lnSpc>
          <a:spcPct val="110000"/>
        </a:lnSpc>
        <a:spcBef>
          <a:spcPts val="500"/>
        </a:spcBef>
        <a:buClr>
          <a:schemeClr val="tx2">
            <a:lumMod val="10000"/>
            <a:lumOff val="90000"/>
          </a:schemeClr>
        </a:buClr>
        <a:buSzPct val="80000"/>
        <a:buFont typeface="Wingdings" panose="05000000000000000000" pitchFamily="2" charset="2"/>
        <a:buChar char="§"/>
        <a:defRPr sz="2000" kern="1200">
          <a:solidFill>
            <a:schemeClr val="tx2">
              <a:alpha val="7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5.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10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10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10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10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10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10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10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10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3.xml"/></Relationships>
</file>

<file path=ppt/slides/_rels/slide1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1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1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1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1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1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1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1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1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1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3.xml"/></Relationships>
</file>

<file path=ppt/slides/_rels/slide12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12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1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1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1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6.png"/><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diagramLayout" Target="../diagrams/layout1.xml"/><Relationship Id="rId7" Type="http://schemas.openxmlformats.org/officeDocument/2006/relationships/image" Target="../media/image18.jpg"/><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18.jpg"/><Relationship Id="rId2" Type="http://schemas.openxmlformats.org/officeDocument/2006/relationships/diagramData" Target="../diagrams/data2.xml"/><Relationship Id="rId1" Type="http://schemas.openxmlformats.org/officeDocument/2006/relationships/slideLayout" Target="../slideLayouts/slideLayout5.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8.xml.rels><?xml version="1.0" encoding="UTF-8" standalone="yes"?>
<Relationships xmlns="http://schemas.openxmlformats.org/package/2006/relationships"><Relationship Id="rId3" Type="http://schemas.openxmlformats.org/officeDocument/2006/relationships/hyperlink" Target="https://www.verywellhealth.com/what-is-atherosclerosis-1745908" TargetMode="External"/><Relationship Id="rId2" Type="http://schemas.openxmlformats.org/officeDocument/2006/relationships/image" Target="../media/image20.png"/><Relationship Id="rId1" Type="http://schemas.openxmlformats.org/officeDocument/2006/relationships/slideLayout" Target="../slideLayouts/slideLayout21.xml"/><Relationship Id="rId4" Type="http://schemas.openxmlformats.org/officeDocument/2006/relationships/image" Target="../media/image14.png"/></Relationships>
</file>

<file path=ppt/slides/_rels/slide2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1.xml"/></Relationships>
</file>

<file path=ppt/slides/_rels/slide3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1.xml"/></Relationships>
</file>

<file path=ppt/slides/_rels/slide3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1.xml"/></Relationships>
</file>

<file path=ppt/slides/_rels/slide3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1.xml"/></Relationships>
</file>

<file path=ppt/slides/_rels/slide3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3.png"/><Relationship Id="rId2" Type="http://schemas.openxmlformats.org/officeDocument/2006/relationships/slideLayout" Target="../slideLayouts/slideLayout20.xml"/><Relationship Id="rId1" Type="http://schemas.openxmlformats.org/officeDocument/2006/relationships/tags" Target="../tags/tag1.xml"/><Relationship Id="rId6" Type="http://schemas.openxmlformats.org/officeDocument/2006/relationships/image" Target="../media/image9.jpeg"/><Relationship Id="rId5" Type="http://schemas.openxmlformats.org/officeDocument/2006/relationships/image" Target="../media/image8.png"/><Relationship Id="rId4" Type="http://schemas.openxmlformats.org/officeDocument/2006/relationships/image" Target="../media/image7.png"/></Relationships>
</file>

<file path=ppt/slides/_rels/slide6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7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4.png"/><Relationship Id="rId1" Type="http://schemas.openxmlformats.org/officeDocument/2006/relationships/slideLayout" Target="../slideLayouts/slideLayout12.xml"/><Relationship Id="rId4" Type="http://schemas.openxmlformats.org/officeDocument/2006/relationships/image" Target="../media/image32.png"/></Relationships>
</file>

<file path=ppt/slides/_rels/slide7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7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Layout" Target="../slideLayouts/slideLayout20.xml"/></Relationships>
</file>

<file path=ppt/slides/_rels/slide8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8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8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8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8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8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86.xml.rels><?xml version="1.0" encoding="UTF-8" standalone="yes"?>
<Relationships xmlns="http://schemas.openxmlformats.org/package/2006/relationships"><Relationship Id="rId3" Type="http://schemas.openxmlformats.org/officeDocument/2006/relationships/hyperlink" Target="https://medlineplus.gov/iron.html" TargetMode="External"/><Relationship Id="rId2" Type="http://schemas.openxmlformats.org/officeDocument/2006/relationships/image" Target="../media/image13.png"/><Relationship Id="rId1" Type="http://schemas.openxmlformats.org/officeDocument/2006/relationships/slideLayout" Target="../slideLayouts/slideLayout12.xml"/><Relationship Id="rId4" Type="http://schemas.openxmlformats.org/officeDocument/2006/relationships/hyperlink" Target="https://study.com/academy/lesson/minerals-functions-food-sources.html" TargetMode="External"/></Relationships>
</file>

<file path=ppt/slides/_rels/slide8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8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8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20.xml"/></Relationships>
</file>

<file path=ppt/slides/_rels/slide9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9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9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9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9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9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9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9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9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9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4.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575DB2B-0247-107E-9808-5E9EB0F73B61}"/>
              </a:ext>
            </a:extLst>
          </p:cNvPr>
          <p:cNvPicPr>
            <a:picLocks noChangeAspect="1"/>
          </p:cNvPicPr>
          <p:nvPr/>
        </p:nvPicPr>
        <p:blipFill rotWithShape="1">
          <a:blip r:embed="rId2">
            <a:alphaModFix amt="90000"/>
          </a:blip>
          <a:srcRect l="18502" r="2222" b="34375"/>
          <a:stretch/>
        </p:blipFill>
        <p:spPr>
          <a:xfrm>
            <a:off x="1149927" y="3753561"/>
            <a:ext cx="1492178" cy="1725328"/>
          </a:xfrm>
          <a:prstGeom prst="rect">
            <a:avLst/>
          </a:prstGeom>
        </p:spPr>
      </p:pic>
      <p:sp>
        <p:nvSpPr>
          <p:cNvPr id="7" name="AutoShape 2">
            <a:extLst>
              <a:ext uri="{FF2B5EF4-FFF2-40B4-BE49-F238E27FC236}">
                <a16:creationId xmlns:a16="http://schemas.microsoft.com/office/drawing/2014/main" id="{03949DF1-9CFB-2D6B-E220-7FD100D89F2D}"/>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panose="02040502050405020303"/>
              <a:ea typeface="+mn-ea"/>
              <a:cs typeface="+mn-cs"/>
            </a:endParaRPr>
          </a:p>
        </p:txBody>
      </p:sp>
      <p:sp>
        <p:nvSpPr>
          <p:cNvPr id="6" name="TextBox 5">
            <a:extLst>
              <a:ext uri="{FF2B5EF4-FFF2-40B4-BE49-F238E27FC236}">
                <a16:creationId xmlns:a16="http://schemas.microsoft.com/office/drawing/2014/main" id="{57B47F55-09C5-9804-5807-A9D781F488EE}"/>
              </a:ext>
            </a:extLst>
          </p:cNvPr>
          <p:cNvSpPr txBox="1"/>
          <p:nvPr/>
        </p:nvSpPr>
        <p:spPr>
          <a:xfrm>
            <a:off x="745852" y="5737587"/>
            <a:ext cx="11005095"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Georgia" panose="02040502050405020303"/>
                <a:ea typeface="+mn-ea"/>
                <a:cs typeface="+mn-cs"/>
              </a:rPr>
              <a:t>Dr. Elaine Reedy, Ph.D.                                                                                        Dr.  Tommie M. Richardson, MD</a:t>
            </a:r>
          </a:p>
        </p:txBody>
      </p:sp>
      <p:pic>
        <p:nvPicPr>
          <p:cNvPr id="2" name="Picture 1">
            <a:extLst>
              <a:ext uri="{FF2B5EF4-FFF2-40B4-BE49-F238E27FC236}">
                <a16:creationId xmlns:a16="http://schemas.microsoft.com/office/drawing/2014/main" id="{75584E69-E9B0-A66C-C28D-E21B159B5905}"/>
              </a:ext>
            </a:extLst>
          </p:cNvPr>
          <p:cNvPicPr>
            <a:picLocks noChangeAspect="1"/>
          </p:cNvPicPr>
          <p:nvPr/>
        </p:nvPicPr>
        <p:blipFill>
          <a:blip r:embed="rId3"/>
          <a:stretch>
            <a:fillRect/>
          </a:stretch>
        </p:blipFill>
        <p:spPr>
          <a:xfrm>
            <a:off x="2642105" y="471382"/>
            <a:ext cx="6123710" cy="3110018"/>
          </a:xfrm>
          <a:prstGeom prst="rect">
            <a:avLst/>
          </a:prstGeom>
        </p:spPr>
      </p:pic>
      <p:pic>
        <p:nvPicPr>
          <p:cNvPr id="4" name="Picture 3">
            <a:extLst>
              <a:ext uri="{FF2B5EF4-FFF2-40B4-BE49-F238E27FC236}">
                <a16:creationId xmlns:a16="http://schemas.microsoft.com/office/drawing/2014/main" id="{BA2D985C-1230-62C9-59E3-9078785FF3C0}"/>
              </a:ext>
            </a:extLst>
          </p:cNvPr>
          <p:cNvPicPr>
            <a:picLocks noChangeAspect="1"/>
          </p:cNvPicPr>
          <p:nvPr/>
        </p:nvPicPr>
        <p:blipFill rotWithShape="1">
          <a:blip r:embed="rId4"/>
          <a:srcRect l="16557" t="31648" r="18888"/>
          <a:stretch/>
        </p:blipFill>
        <p:spPr>
          <a:xfrm>
            <a:off x="8619344" y="3840098"/>
            <a:ext cx="2422730" cy="1828900"/>
          </a:xfrm>
          <a:prstGeom prst="rect">
            <a:avLst/>
          </a:prstGeom>
        </p:spPr>
      </p:pic>
    </p:spTree>
    <p:extLst>
      <p:ext uri="{BB962C8B-B14F-4D97-AF65-F5344CB8AC3E}">
        <p14:creationId xmlns:p14="http://schemas.microsoft.com/office/powerpoint/2010/main" val="29539092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313ECB8-5685-E4BB-2BC4-A774A60C9D99}"/>
              </a:ext>
            </a:extLst>
          </p:cNvPr>
          <p:cNvPicPr>
            <a:picLocks noChangeAspect="1"/>
          </p:cNvPicPr>
          <p:nvPr/>
        </p:nvPicPr>
        <p:blipFill>
          <a:blip r:embed="rId2"/>
          <a:stretch>
            <a:fillRect/>
          </a:stretch>
        </p:blipFill>
        <p:spPr>
          <a:xfrm>
            <a:off x="557663" y="528283"/>
            <a:ext cx="1728338" cy="1213997"/>
          </a:xfrm>
          <a:prstGeom prst="rect">
            <a:avLst/>
          </a:prstGeom>
        </p:spPr>
      </p:pic>
      <p:sp>
        <p:nvSpPr>
          <p:cNvPr id="8" name="TextBox 7">
            <a:extLst>
              <a:ext uri="{FF2B5EF4-FFF2-40B4-BE49-F238E27FC236}">
                <a16:creationId xmlns:a16="http://schemas.microsoft.com/office/drawing/2014/main" id="{7957EACA-2FA0-D40F-A12D-08455EDD9F56}"/>
              </a:ext>
            </a:extLst>
          </p:cNvPr>
          <p:cNvSpPr txBox="1"/>
          <p:nvPr/>
        </p:nvSpPr>
        <p:spPr>
          <a:xfrm>
            <a:off x="4315968" y="1272875"/>
            <a:ext cx="622096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eorgia" panose="02040502050405020303" pitchFamily="18" charset="0"/>
                <a:ea typeface="+mn-ea"/>
                <a:cs typeface="+mn-cs"/>
              </a:rPr>
              <a:t>A Tutorial on Know Your Numbers</a:t>
            </a:r>
          </a:p>
        </p:txBody>
      </p:sp>
      <p:sp>
        <p:nvSpPr>
          <p:cNvPr id="11" name="TextBox 10">
            <a:extLst>
              <a:ext uri="{FF2B5EF4-FFF2-40B4-BE49-F238E27FC236}">
                <a16:creationId xmlns:a16="http://schemas.microsoft.com/office/drawing/2014/main" id="{15633BCB-BF39-2792-016C-D4A647FEABED}"/>
              </a:ext>
            </a:extLst>
          </p:cNvPr>
          <p:cNvSpPr txBox="1"/>
          <p:nvPr/>
        </p:nvSpPr>
        <p:spPr>
          <a:xfrm flipH="1">
            <a:off x="997527" y="2747412"/>
            <a:ext cx="10097192" cy="2954078"/>
          </a:xfrm>
          <a:prstGeom prst="rect">
            <a:avLst/>
          </a:prstGeom>
          <a:noFill/>
        </p:spPr>
        <p:txBody>
          <a:bodyPr wrap="square" rtlCol="0">
            <a:spAutoFit/>
          </a:bodyPr>
          <a:lstStyle/>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q"/>
              <a:tabLst/>
              <a:defRPr/>
            </a:pPr>
            <a:r>
              <a:rPr kumimoji="0" lang="en-US" sz="1800" b="0" i="0" u="none" strike="noStrike" kern="1200" cap="none" spc="0" normalizeH="0" baseline="0" noProof="0" dirty="0">
                <a:ln>
                  <a:noFill/>
                </a:ln>
                <a:solidFill>
                  <a:prstClr val="black"/>
                </a:solidFill>
                <a:effectLst/>
                <a:uLnTx/>
                <a:uFillTx/>
                <a:latin typeface="Avenir Next LT Pro"/>
                <a:ea typeface="+mn-ea"/>
                <a:cs typeface="+mn-cs"/>
              </a:rPr>
              <a:t>Patient portals are a resource for accessing your medical records. We coach you on how blood tests are can help you to learn what's happening inside of your body. Your laboratory tests are  great tools because it they help you identify, monitor, and prevent risk factors that affect your health. </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venir Next LT Pro"/>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venir Next LT Pro"/>
                <a:ea typeface="+mn-ea"/>
                <a:cs typeface="+mn-cs"/>
              </a:rPr>
              <a:t>We are excited to coach on what specific test results mean and how to make lifestyle changes that affect test outcomes and overall wellbeing. </a:t>
            </a:r>
          </a:p>
        </p:txBody>
      </p:sp>
    </p:spTree>
    <p:extLst>
      <p:ext uri="{BB962C8B-B14F-4D97-AF65-F5344CB8AC3E}">
        <p14:creationId xmlns:p14="http://schemas.microsoft.com/office/powerpoint/2010/main" val="371282503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A64C640-AF20-C537-A0F8-0DE062704DAE}"/>
              </a:ext>
            </a:extLst>
          </p:cNvPr>
          <p:cNvSpPr txBox="1"/>
          <p:nvPr/>
        </p:nvSpPr>
        <p:spPr>
          <a:xfrm>
            <a:off x="5257800" y="773807"/>
            <a:ext cx="6096000" cy="1569660"/>
          </a:xfrm>
          <a:prstGeom prst="rect">
            <a:avLst/>
          </a:prstGeom>
          <a:noFill/>
        </p:spPr>
        <p:txBody>
          <a:bodyPr wrap="square" rtlCol="0">
            <a:spAutoFit/>
          </a:bodyPr>
          <a:lstStyle/>
          <a:p>
            <a:pPr algn="ctr"/>
            <a:r>
              <a:rPr lang="en-US" sz="3200" dirty="0">
                <a:latin typeface="Georgia" panose="02040502050405020303" pitchFamily="18" charset="0"/>
              </a:rPr>
              <a:t>Magnesium</a:t>
            </a:r>
          </a:p>
          <a:p>
            <a:pPr algn="ctr"/>
            <a:endParaRPr lang="en-US" sz="3200" dirty="0">
              <a:latin typeface="Georgia" panose="02040502050405020303" pitchFamily="18" charset="0"/>
            </a:endParaRPr>
          </a:p>
          <a:p>
            <a:pPr algn="ctr"/>
            <a:endParaRPr lang="en-US" sz="3200" dirty="0">
              <a:latin typeface="Georgia" panose="02040502050405020303" pitchFamily="18" charset="0"/>
            </a:endParaRPr>
          </a:p>
        </p:txBody>
      </p:sp>
      <p:pic>
        <p:nvPicPr>
          <p:cNvPr id="6" name="Picture 5">
            <a:extLst>
              <a:ext uri="{FF2B5EF4-FFF2-40B4-BE49-F238E27FC236}">
                <a16:creationId xmlns:a16="http://schemas.microsoft.com/office/drawing/2014/main" id="{4CC884BE-70E0-03FC-AEB0-E019348DC1B3}"/>
              </a:ext>
            </a:extLst>
          </p:cNvPr>
          <p:cNvPicPr>
            <a:picLocks noChangeAspect="1"/>
          </p:cNvPicPr>
          <p:nvPr/>
        </p:nvPicPr>
        <p:blipFill>
          <a:blip r:embed="rId2"/>
          <a:stretch>
            <a:fillRect/>
          </a:stretch>
        </p:blipFill>
        <p:spPr>
          <a:xfrm>
            <a:off x="712834" y="580144"/>
            <a:ext cx="2786113" cy="1956986"/>
          </a:xfrm>
          <a:prstGeom prst="rect">
            <a:avLst/>
          </a:prstGeom>
        </p:spPr>
      </p:pic>
      <p:pic>
        <p:nvPicPr>
          <p:cNvPr id="1026" name="Picture 2" descr="All images">
            <a:extLst>
              <a:ext uri="{FF2B5EF4-FFF2-40B4-BE49-F238E27FC236}">
                <a16:creationId xmlns:a16="http://schemas.microsoft.com/office/drawing/2014/main" id="{0821934F-DDE9-EC05-0C91-8DD25D9908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9392" y="2885670"/>
            <a:ext cx="2632477" cy="156163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CD6C70B5-E097-2AD0-645A-0399E2EFE259}"/>
              </a:ext>
            </a:extLst>
          </p:cNvPr>
          <p:cNvSpPr txBox="1"/>
          <p:nvPr/>
        </p:nvSpPr>
        <p:spPr>
          <a:xfrm flipH="1">
            <a:off x="5829692" y="1356756"/>
            <a:ext cx="5524108" cy="1754326"/>
          </a:xfrm>
          <a:prstGeom prst="rect">
            <a:avLst/>
          </a:prstGeom>
          <a:noFill/>
        </p:spPr>
        <p:txBody>
          <a:bodyPr wrap="square" rtlCol="0">
            <a:spAutoFit/>
          </a:bodyPr>
          <a:lstStyle/>
          <a:p>
            <a:r>
              <a:rPr lang="en-US" dirty="0"/>
              <a:t>Magnesium is needed for more than 300 biochemical reactions in the body. It helps to maintain normal nerve and muscle function, supports a healthy immune system, keeps the heartbeat steady, and helps bones remain strong. It also helps adjust blood glucose levels. </a:t>
            </a:r>
          </a:p>
        </p:txBody>
      </p:sp>
    </p:spTree>
    <p:extLst>
      <p:ext uri="{BB962C8B-B14F-4D97-AF65-F5344CB8AC3E}">
        <p14:creationId xmlns:p14="http://schemas.microsoft.com/office/powerpoint/2010/main" val="1183878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04237E5-8DDA-AC58-94C5-D672DE5F2D14}"/>
              </a:ext>
            </a:extLst>
          </p:cNvPr>
          <p:cNvSpPr>
            <a:spLocks noGrp="1"/>
          </p:cNvSpPr>
          <p:nvPr>
            <p:ph idx="1"/>
          </p:nvPr>
        </p:nvSpPr>
        <p:spPr>
          <a:xfrm>
            <a:off x="3827645" y="1429847"/>
            <a:ext cx="7275095" cy="3998306"/>
          </a:xfrm>
        </p:spPr>
        <p:txBody>
          <a:bodyPr>
            <a:normAutofit fontScale="70000" lnSpcReduction="20000"/>
          </a:bodyPr>
          <a:lstStyle/>
          <a:p>
            <a:r>
              <a:rPr lang="en-US" dirty="0">
                <a:solidFill>
                  <a:schemeClr val="tx1">
                    <a:alpha val="70000"/>
                  </a:schemeClr>
                </a:solidFill>
                <a:latin typeface="Georgia" panose="02040502050405020303" pitchFamily="18" charset="0"/>
              </a:rPr>
              <a:t>According to the Physician’s Desk Reference, these common drugs can create a magnesium deficiency:</a:t>
            </a:r>
          </a:p>
          <a:p>
            <a:endParaRPr lang="en-US" dirty="0">
              <a:solidFill>
                <a:schemeClr val="tx1">
                  <a:alpha val="70000"/>
                </a:schemeClr>
              </a:solidFill>
              <a:latin typeface="Georgia" panose="02040502050405020303" pitchFamily="18" charset="0"/>
            </a:endParaRPr>
          </a:p>
          <a:p>
            <a:r>
              <a:rPr lang="en-US" dirty="0">
                <a:solidFill>
                  <a:schemeClr val="tx1">
                    <a:alpha val="70000"/>
                  </a:schemeClr>
                </a:solidFill>
                <a:latin typeface="Georgia" panose="02040502050405020303" pitchFamily="18" charset="0"/>
              </a:rPr>
              <a:t>Common diuretics and cardiac drugs</a:t>
            </a:r>
          </a:p>
          <a:p>
            <a:r>
              <a:rPr lang="en-US" dirty="0">
                <a:solidFill>
                  <a:schemeClr val="tx1">
                    <a:alpha val="70000"/>
                  </a:schemeClr>
                </a:solidFill>
                <a:latin typeface="Georgia" panose="02040502050405020303" pitchFamily="18" charset="0"/>
              </a:rPr>
              <a:t>Birth control pills</a:t>
            </a:r>
          </a:p>
          <a:p>
            <a:r>
              <a:rPr lang="en-US" dirty="0">
                <a:solidFill>
                  <a:schemeClr val="tx1">
                    <a:alpha val="70000"/>
                  </a:schemeClr>
                </a:solidFill>
                <a:latin typeface="Georgia" panose="02040502050405020303" pitchFamily="18" charset="0"/>
              </a:rPr>
              <a:t>Insulin</a:t>
            </a:r>
          </a:p>
          <a:p>
            <a:r>
              <a:rPr lang="en-US" dirty="0">
                <a:solidFill>
                  <a:schemeClr val="tx1">
                    <a:alpha val="70000"/>
                  </a:schemeClr>
                </a:solidFill>
                <a:latin typeface="Georgia" panose="02040502050405020303" pitchFamily="18" charset="0"/>
              </a:rPr>
              <a:t>Digitalis</a:t>
            </a:r>
          </a:p>
          <a:p>
            <a:r>
              <a:rPr lang="en-US" dirty="0">
                <a:solidFill>
                  <a:schemeClr val="tx1">
                    <a:alpha val="70000"/>
                  </a:schemeClr>
                </a:solidFill>
                <a:latin typeface="Georgia" panose="02040502050405020303" pitchFamily="18" charset="0"/>
              </a:rPr>
              <a:t>Tetracycline and other antibiotics</a:t>
            </a:r>
          </a:p>
          <a:p>
            <a:r>
              <a:rPr lang="en-US" dirty="0">
                <a:solidFill>
                  <a:schemeClr val="tx1">
                    <a:alpha val="70000"/>
                  </a:schemeClr>
                </a:solidFill>
                <a:latin typeface="Georgia" panose="02040502050405020303" pitchFamily="18" charset="0"/>
              </a:rPr>
              <a:t>Cortisone</a:t>
            </a:r>
          </a:p>
        </p:txBody>
      </p:sp>
      <p:pic>
        <p:nvPicPr>
          <p:cNvPr id="7" name="Picture 6">
            <a:extLst>
              <a:ext uri="{FF2B5EF4-FFF2-40B4-BE49-F238E27FC236}">
                <a16:creationId xmlns:a16="http://schemas.microsoft.com/office/drawing/2014/main" id="{A5498ACA-9926-4F14-873C-6A53A3DF2289}"/>
              </a:ext>
            </a:extLst>
          </p:cNvPr>
          <p:cNvPicPr>
            <a:picLocks noChangeAspect="1"/>
          </p:cNvPicPr>
          <p:nvPr/>
        </p:nvPicPr>
        <p:blipFill>
          <a:blip r:embed="rId2"/>
          <a:stretch>
            <a:fillRect/>
          </a:stretch>
        </p:blipFill>
        <p:spPr>
          <a:xfrm>
            <a:off x="712834" y="580144"/>
            <a:ext cx="2786113" cy="1956986"/>
          </a:xfrm>
          <a:prstGeom prst="rect">
            <a:avLst/>
          </a:prstGeom>
        </p:spPr>
      </p:pic>
    </p:spTree>
    <p:extLst>
      <p:ext uri="{BB962C8B-B14F-4D97-AF65-F5344CB8AC3E}">
        <p14:creationId xmlns:p14="http://schemas.microsoft.com/office/powerpoint/2010/main" val="228681141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92EC269-14A1-01FB-E6E5-28BB93BFCC59}"/>
              </a:ext>
            </a:extLst>
          </p:cNvPr>
          <p:cNvSpPr txBox="1"/>
          <p:nvPr/>
        </p:nvSpPr>
        <p:spPr>
          <a:xfrm>
            <a:off x="838200" y="601086"/>
            <a:ext cx="10772274" cy="5547224"/>
          </a:xfrm>
          <a:prstGeom prst="rect">
            <a:avLst/>
          </a:prstGeom>
          <a:noFill/>
        </p:spPr>
        <p:txBody>
          <a:bodyPr wrap="square">
            <a:spAutoFit/>
          </a:bodyPr>
          <a:lstStyle/>
          <a:p>
            <a:pPr marL="285750" indent="-285750">
              <a:lnSpc>
                <a:spcPct val="200000"/>
              </a:lnSpc>
              <a:buFont typeface="Wingdings" panose="05000000000000000000" pitchFamily="2" charset="2"/>
              <a:buChar char="ü"/>
            </a:pPr>
            <a:r>
              <a:rPr lang="en-US" dirty="0">
                <a:latin typeface="Georgia" panose="02040502050405020303" pitchFamily="18" charset="0"/>
              </a:rPr>
              <a:t>Dry roasting nuts removes the highly nutritious oils which contain magnesium.</a:t>
            </a:r>
          </a:p>
          <a:p>
            <a:pPr marL="285750" indent="-285750">
              <a:lnSpc>
                <a:spcPct val="200000"/>
              </a:lnSpc>
              <a:buFont typeface="Wingdings" panose="05000000000000000000" pitchFamily="2" charset="2"/>
              <a:buChar char="ü"/>
            </a:pPr>
            <a:r>
              <a:rPr lang="en-US" dirty="0">
                <a:latin typeface="Georgia" panose="02040502050405020303" pitchFamily="18" charset="0"/>
              </a:rPr>
              <a:t>Milling flour from grains strips magnesium from the grain.</a:t>
            </a:r>
          </a:p>
          <a:p>
            <a:pPr marL="285750" indent="-285750">
              <a:lnSpc>
                <a:spcPct val="200000"/>
              </a:lnSpc>
              <a:buFont typeface="Wingdings" panose="05000000000000000000" pitchFamily="2" charset="2"/>
              <a:buChar char="ü"/>
            </a:pPr>
            <a:r>
              <a:rPr lang="en-US" dirty="0">
                <a:latin typeface="Georgia" panose="02040502050405020303" pitchFamily="18" charset="0"/>
              </a:rPr>
              <a:t>White sugar increases the release of magnesium.</a:t>
            </a:r>
          </a:p>
          <a:p>
            <a:pPr marL="285750" indent="-285750">
              <a:lnSpc>
                <a:spcPct val="200000"/>
              </a:lnSpc>
              <a:buFont typeface="Wingdings" panose="05000000000000000000" pitchFamily="2" charset="2"/>
              <a:buChar char="ü"/>
            </a:pPr>
            <a:r>
              <a:rPr lang="en-US" dirty="0">
                <a:latin typeface="Georgia" panose="02040502050405020303" pitchFamily="18" charset="0"/>
              </a:rPr>
              <a:t>Fluoridated, softened, and distilled water depletes magnesium.</a:t>
            </a:r>
          </a:p>
          <a:p>
            <a:pPr marL="285750" indent="-285750">
              <a:lnSpc>
                <a:spcPct val="200000"/>
              </a:lnSpc>
              <a:buFont typeface="Wingdings" panose="05000000000000000000" pitchFamily="2" charset="2"/>
              <a:buChar char="ü"/>
            </a:pPr>
            <a:r>
              <a:rPr lang="en-US" dirty="0">
                <a:latin typeface="Georgia" panose="02040502050405020303" pitchFamily="18" charset="0"/>
              </a:rPr>
              <a:t>Carbonated beverages and some processed foods, like lunch meat, contain phosphates that bind to magnesium molecules and flush it out of the body.</a:t>
            </a:r>
          </a:p>
          <a:p>
            <a:pPr marL="285750" indent="-285750">
              <a:lnSpc>
                <a:spcPct val="200000"/>
              </a:lnSpc>
              <a:buFont typeface="Wingdings" panose="05000000000000000000" pitchFamily="2" charset="2"/>
              <a:buChar char="ü"/>
            </a:pPr>
            <a:r>
              <a:rPr lang="en-US" dirty="0">
                <a:latin typeface="Georgia" panose="02040502050405020303" pitchFamily="18" charset="0"/>
              </a:rPr>
              <a:t>Alcohol blocks magnesium, especially if you have three or more drinks a day.</a:t>
            </a:r>
          </a:p>
          <a:p>
            <a:pPr marL="285750" indent="-285750">
              <a:lnSpc>
                <a:spcPct val="200000"/>
              </a:lnSpc>
              <a:buFont typeface="Wingdings" panose="05000000000000000000" pitchFamily="2" charset="2"/>
              <a:buChar char="ü"/>
            </a:pPr>
            <a:r>
              <a:rPr lang="en-US" dirty="0">
                <a:latin typeface="Georgia" panose="02040502050405020303" pitchFamily="18" charset="0"/>
              </a:rPr>
              <a:t>Coffee works like a diuretic to flush magnesium from of the body.</a:t>
            </a:r>
          </a:p>
          <a:p>
            <a:pPr marL="285750" indent="-285750">
              <a:lnSpc>
                <a:spcPct val="200000"/>
              </a:lnSpc>
              <a:buFont typeface="Wingdings" panose="05000000000000000000" pitchFamily="2" charset="2"/>
              <a:buChar char="ü"/>
            </a:pPr>
            <a:r>
              <a:rPr lang="en-US" dirty="0">
                <a:latin typeface="Georgia" panose="02040502050405020303" pitchFamily="18" charset="0"/>
              </a:rPr>
              <a:t>Some foods—like raw or roasted nuts and seeds, soybeans, spinach, and chard—contain compounds called phytic acid and oxalic acid which can cause magnesium to be eliminated from the body.</a:t>
            </a:r>
          </a:p>
        </p:txBody>
      </p:sp>
    </p:spTree>
    <p:extLst>
      <p:ext uri="{BB962C8B-B14F-4D97-AF65-F5344CB8AC3E}">
        <p14:creationId xmlns:p14="http://schemas.microsoft.com/office/powerpoint/2010/main" val="124759345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04237E5-8DDA-AC58-94C5-D672DE5F2D14}"/>
              </a:ext>
            </a:extLst>
          </p:cNvPr>
          <p:cNvSpPr>
            <a:spLocks noGrp="1"/>
          </p:cNvSpPr>
          <p:nvPr>
            <p:ph idx="1"/>
          </p:nvPr>
        </p:nvSpPr>
        <p:spPr>
          <a:xfrm>
            <a:off x="3705725" y="758931"/>
            <a:ext cx="7275095" cy="3998306"/>
          </a:xfrm>
        </p:spPr>
        <p:txBody>
          <a:bodyPr>
            <a:normAutofit fontScale="77500" lnSpcReduction="20000"/>
          </a:bodyPr>
          <a:lstStyle/>
          <a:p>
            <a:pPr marL="228600" indent="0" algn="ctr">
              <a:buNone/>
            </a:pPr>
            <a:r>
              <a:rPr lang="en-US" dirty="0">
                <a:solidFill>
                  <a:schemeClr val="tx1">
                    <a:alpha val="70000"/>
                  </a:schemeClr>
                </a:solidFill>
                <a:latin typeface="Georgia" panose="02040502050405020303" pitchFamily="18" charset="0"/>
              </a:rPr>
              <a:t>Potassium</a:t>
            </a:r>
          </a:p>
          <a:p>
            <a:pPr marL="228600" indent="0" algn="ctr">
              <a:buNone/>
            </a:pPr>
            <a:endParaRPr lang="en-US" dirty="0">
              <a:solidFill>
                <a:schemeClr val="tx1">
                  <a:alpha val="70000"/>
                </a:schemeClr>
              </a:solidFill>
              <a:latin typeface="Georgia" panose="02040502050405020303" pitchFamily="18" charset="0"/>
            </a:endParaRPr>
          </a:p>
          <a:p>
            <a:pPr marL="228600" indent="0">
              <a:buNone/>
            </a:pPr>
            <a:r>
              <a:rPr lang="en-US" dirty="0">
                <a:solidFill>
                  <a:schemeClr val="tx1">
                    <a:alpha val="70000"/>
                  </a:schemeClr>
                </a:solidFill>
                <a:latin typeface="Georgia" panose="02040502050405020303" pitchFamily="18" charset="0"/>
              </a:rPr>
              <a:t>Potassium is a mineral found in the foods you eat. It’s also an electrolyte. Electrolytes conduct electrical impulses throughout the body. They assist in a range of essential regulation:</a:t>
            </a:r>
          </a:p>
          <a:p>
            <a:pPr marL="228600" indent="0">
              <a:buNone/>
            </a:pPr>
            <a:endParaRPr lang="en-US" dirty="0">
              <a:solidFill>
                <a:schemeClr val="tx1">
                  <a:alpha val="70000"/>
                </a:schemeClr>
              </a:solidFill>
              <a:latin typeface="Georgia" panose="02040502050405020303" pitchFamily="18" charset="0"/>
            </a:endParaRPr>
          </a:p>
          <a:p>
            <a:pPr marL="228600" indent="0">
              <a:buNone/>
            </a:pPr>
            <a:r>
              <a:rPr lang="en-US" dirty="0">
                <a:solidFill>
                  <a:schemeClr val="tx1">
                    <a:alpha val="70000"/>
                  </a:schemeClr>
                </a:solidFill>
                <a:latin typeface="Georgia" panose="02040502050405020303" pitchFamily="18" charset="0"/>
              </a:rPr>
              <a:t>•blood pressure</a:t>
            </a:r>
          </a:p>
          <a:p>
            <a:pPr marL="228600" indent="0">
              <a:buNone/>
            </a:pPr>
            <a:r>
              <a:rPr lang="en-US" dirty="0">
                <a:solidFill>
                  <a:schemeClr val="tx1">
                    <a:alpha val="70000"/>
                  </a:schemeClr>
                </a:solidFill>
                <a:latin typeface="Georgia" panose="02040502050405020303" pitchFamily="18" charset="0"/>
              </a:rPr>
              <a:t>•normal water balance</a:t>
            </a:r>
          </a:p>
        </p:txBody>
      </p:sp>
      <p:pic>
        <p:nvPicPr>
          <p:cNvPr id="7" name="Picture 6">
            <a:extLst>
              <a:ext uri="{FF2B5EF4-FFF2-40B4-BE49-F238E27FC236}">
                <a16:creationId xmlns:a16="http://schemas.microsoft.com/office/drawing/2014/main" id="{A5498ACA-9926-4F14-873C-6A53A3DF2289}"/>
              </a:ext>
            </a:extLst>
          </p:cNvPr>
          <p:cNvPicPr>
            <a:picLocks noChangeAspect="1"/>
          </p:cNvPicPr>
          <p:nvPr/>
        </p:nvPicPr>
        <p:blipFill>
          <a:blip r:embed="rId2"/>
          <a:stretch>
            <a:fillRect/>
          </a:stretch>
        </p:blipFill>
        <p:spPr>
          <a:xfrm>
            <a:off x="712834" y="580144"/>
            <a:ext cx="2786113" cy="1956986"/>
          </a:xfrm>
          <a:prstGeom prst="rect">
            <a:avLst/>
          </a:prstGeom>
        </p:spPr>
      </p:pic>
    </p:spTree>
    <p:extLst>
      <p:ext uri="{BB962C8B-B14F-4D97-AF65-F5344CB8AC3E}">
        <p14:creationId xmlns:p14="http://schemas.microsoft.com/office/powerpoint/2010/main" val="357935311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04237E5-8DDA-AC58-94C5-D672DE5F2D14}"/>
              </a:ext>
            </a:extLst>
          </p:cNvPr>
          <p:cNvSpPr>
            <a:spLocks noGrp="1"/>
          </p:cNvSpPr>
          <p:nvPr>
            <p:ph idx="1"/>
          </p:nvPr>
        </p:nvSpPr>
        <p:spPr>
          <a:xfrm>
            <a:off x="3705725" y="758931"/>
            <a:ext cx="7275095" cy="3998306"/>
          </a:xfrm>
        </p:spPr>
        <p:txBody>
          <a:bodyPr>
            <a:normAutofit fontScale="85000" lnSpcReduction="10000"/>
          </a:bodyPr>
          <a:lstStyle/>
          <a:p>
            <a:pPr marL="228600" indent="0" algn="ctr">
              <a:buNone/>
            </a:pPr>
            <a:r>
              <a:rPr lang="en-US" dirty="0">
                <a:solidFill>
                  <a:schemeClr val="tx1">
                    <a:alpha val="70000"/>
                  </a:schemeClr>
                </a:solidFill>
                <a:latin typeface="Georgia" panose="02040502050405020303" pitchFamily="18" charset="0"/>
              </a:rPr>
              <a:t>Omega 3</a:t>
            </a:r>
          </a:p>
          <a:p>
            <a:endParaRPr lang="en-US" dirty="0">
              <a:solidFill>
                <a:schemeClr val="tx1">
                  <a:alpha val="70000"/>
                </a:schemeClr>
              </a:solidFill>
              <a:latin typeface="Georgia" panose="02040502050405020303" pitchFamily="18" charset="0"/>
            </a:endParaRPr>
          </a:p>
          <a:p>
            <a:r>
              <a:rPr lang="en-US" dirty="0">
                <a:solidFill>
                  <a:schemeClr val="tx1">
                    <a:alpha val="70000"/>
                  </a:schemeClr>
                </a:solidFill>
                <a:latin typeface="Georgia" panose="02040502050405020303" pitchFamily="18" charset="0"/>
              </a:rPr>
              <a:t>Omega-3 fatty acids are important fats that provide many health benefits.</a:t>
            </a:r>
          </a:p>
          <a:p>
            <a:endParaRPr lang="en-US" dirty="0">
              <a:solidFill>
                <a:schemeClr val="tx1">
                  <a:alpha val="70000"/>
                </a:schemeClr>
              </a:solidFill>
              <a:latin typeface="Georgia" panose="02040502050405020303" pitchFamily="18" charset="0"/>
            </a:endParaRPr>
          </a:p>
          <a:p>
            <a:r>
              <a:rPr lang="en-US" dirty="0">
                <a:solidFill>
                  <a:schemeClr val="tx1">
                    <a:alpha val="70000"/>
                  </a:schemeClr>
                </a:solidFill>
                <a:latin typeface="Georgia" panose="02040502050405020303" pitchFamily="18" charset="0"/>
              </a:rPr>
              <a:t>Studies have found that they may reduce inflammation, decrease blood triglycerides, and even reduce the risk of dementia.</a:t>
            </a:r>
          </a:p>
        </p:txBody>
      </p:sp>
      <p:pic>
        <p:nvPicPr>
          <p:cNvPr id="7" name="Picture 6">
            <a:extLst>
              <a:ext uri="{FF2B5EF4-FFF2-40B4-BE49-F238E27FC236}">
                <a16:creationId xmlns:a16="http://schemas.microsoft.com/office/drawing/2014/main" id="{A5498ACA-9926-4F14-873C-6A53A3DF2289}"/>
              </a:ext>
            </a:extLst>
          </p:cNvPr>
          <p:cNvPicPr>
            <a:picLocks noChangeAspect="1"/>
          </p:cNvPicPr>
          <p:nvPr/>
        </p:nvPicPr>
        <p:blipFill>
          <a:blip r:embed="rId2"/>
          <a:stretch>
            <a:fillRect/>
          </a:stretch>
        </p:blipFill>
        <p:spPr>
          <a:xfrm>
            <a:off x="712834" y="580144"/>
            <a:ext cx="2786113" cy="1956986"/>
          </a:xfrm>
          <a:prstGeom prst="rect">
            <a:avLst/>
          </a:prstGeom>
        </p:spPr>
      </p:pic>
    </p:spTree>
    <p:extLst>
      <p:ext uri="{BB962C8B-B14F-4D97-AF65-F5344CB8AC3E}">
        <p14:creationId xmlns:p14="http://schemas.microsoft.com/office/powerpoint/2010/main" val="102333461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04237E5-8DDA-AC58-94C5-D672DE5F2D14}"/>
              </a:ext>
            </a:extLst>
          </p:cNvPr>
          <p:cNvSpPr>
            <a:spLocks noGrp="1"/>
          </p:cNvSpPr>
          <p:nvPr>
            <p:ph idx="1"/>
          </p:nvPr>
        </p:nvSpPr>
        <p:spPr>
          <a:xfrm>
            <a:off x="3705725" y="758931"/>
            <a:ext cx="7275095" cy="3998306"/>
          </a:xfrm>
        </p:spPr>
        <p:txBody>
          <a:bodyPr>
            <a:normAutofit fontScale="85000" lnSpcReduction="20000"/>
          </a:bodyPr>
          <a:lstStyle/>
          <a:p>
            <a:pPr marL="228600" indent="0" algn="ctr">
              <a:buNone/>
            </a:pPr>
            <a:r>
              <a:rPr lang="en-US" dirty="0">
                <a:solidFill>
                  <a:schemeClr val="tx1">
                    <a:alpha val="70000"/>
                  </a:schemeClr>
                </a:solidFill>
                <a:latin typeface="Georgia" panose="02040502050405020303" pitchFamily="18" charset="0"/>
              </a:rPr>
              <a:t>Omega 3</a:t>
            </a:r>
          </a:p>
          <a:p>
            <a:r>
              <a:rPr lang="en-US" dirty="0">
                <a:solidFill>
                  <a:schemeClr val="tx1">
                    <a:alpha val="70000"/>
                  </a:schemeClr>
                </a:solidFill>
                <a:latin typeface="Georgia" panose="02040502050405020303" pitchFamily="18" charset="0"/>
              </a:rPr>
              <a:t>The most well-known sources of omega-3 fatty acids are fish oil and fatty fish such as salmon, trout, and tuna.</a:t>
            </a:r>
          </a:p>
          <a:p>
            <a:endParaRPr lang="en-US" dirty="0">
              <a:solidFill>
                <a:schemeClr val="tx1">
                  <a:alpha val="70000"/>
                </a:schemeClr>
              </a:solidFill>
              <a:latin typeface="Georgia" panose="02040502050405020303" pitchFamily="18" charset="0"/>
            </a:endParaRPr>
          </a:p>
          <a:p>
            <a:r>
              <a:rPr lang="en-US" dirty="0">
                <a:solidFill>
                  <a:schemeClr val="tx1">
                    <a:alpha val="70000"/>
                  </a:schemeClr>
                </a:solidFill>
                <a:latin typeface="Georgia" panose="02040502050405020303" pitchFamily="18" charset="0"/>
              </a:rPr>
              <a:t>This can make it challenging for vegans, vegetarians, or even those who simply dislike fish to meet their omega-3 fatty acid needs.</a:t>
            </a:r>
          </a:p>
        </p:txBody>
      </p:sp>
      <p:pic>
        <p:nvPicPr>
          <p:cNvPr id="7" name="Picture 6">
            <a:extLst>
              <a:ext uri="{FF2B5EF4-FFF2-40B4-BE49-F238E27FC236}">
                <a16:creationId xmlns:a16="http://schemas.microsoft.com/office/drawing/2014/main" id="{A5498ACA-9926-4F14-873C-6A53A3DF2289}"/>
              </a:ext>
            </a:extLst>
          </p:cNvPr>
          <p:cNvPicPr>
            <a:picLocks noChangeAspect="1"/>
          </p:cNvPicPr>
          <p:nvPr/>
        </p:nvPicPr>
        <p:blipFill>
          <a:blip r:embed="rId2"/>
          <a:stretch>
            <a:fillRect/>
          </a:stretch>
        </p:blipFill>
        <p:spPr>
          <a:xfrm>
            <a:off x="712834" y="580144"/>
            <a:ext cx="2786113" cy="1956986"/>
          </a:xfrm>
          <a:prstGeom prst="rect">
            <a:avLst/>
          </a:prstGeom>
        </p:spPr>
      </p:pic>
    </p:spTree>
    <p:extLst>
      <p:ext uri="{BB962C8B-B14F-4D97-AF65-F5344CB8AC3E}">
        <p14:creationId xmlns:p14="http://schemas.microsoft.com/office/powerpoint/2010/main" val="240912075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04237E5-8DDA-AC58-94C5-D672DE5F2D14}"/>
              </a:ext>
            </a:extLst>
          </p:cNvPr>
          <p:cNvSpPr>
            <a:spLocks noGrp="1"/>
          </p:cNvSpPr>
          <p:nvPr>
            <p:ph idx="1"/>
          </p:nvPr>
        </p:nvSpPr>
        <p:spPr>
          <a:xfrm>
            <a:off x="3693533" y="1258802"/>
            <a:ext cx="7275095" cy="4690893"/>
          </a:xfrm>
        </p:spPr>
        <p:txBody>
          <a:bodyPr>
            <a:normAutofit fontScale="55000" lnSpcReduction="20000"/>
          </a:bodyPr>
          <a:lstStyle/>
          <a:p>
            <a:pPr marL="228600" indent="0" algn="ctr">
              <a:buNone/>
            </a:pPr>
            <a:r>
              <a:rPr lang="en-US" sz="5100" dirty="0">
                <a:solidFill>
                  <a:schemeClr val="tx1">
                    <a:alpha val="70000"/>
                  </a:schemeClr>
                </a:solidFill>
                <a:latin typeface="Georgia" panose="02040502050405020303" pitchFamily="18" charset="0"/>
              </a:rPr>
              <a:t>Plant-Based Omega 3 Sources</a:t>
            </a:r>
          </a:p>
          <a:p>
            <a:pPr marL="228600" indent="0" algn="ctr">
              <a:buNone/>
            </a:pPr>
            <a:endParaRPr lang="en-US" dirty="0">
              <a:solidFill>
                <a:schemeClr val="tx1">
                  <a:alpha val="70000"/>
                </a:schemeClr>
              </a:solidFill>
              <a:latin typeface="Georgia" panose="02040502050405020303" pitchFamily="18" charset="0"/>
            </a:endParaRPr>
          </a:p>
          <a:p>
            <a:pPr marL="228600" indent="0" algn="ctr">
              <a:buNone/>
            </a:pPr>
            <a:r>
              <a:rPr lang="en-US" sz="3600" dirty="0">
                <a:solidFill>
                  <a:schemeClr val="tx1">
                    <a:alpha val="70000"/>
                  </a:schemeClr>
                </a:solidFill>
                <a:latin typeface="Georgia" panose="02040502050405020303" pitchFamily="18" charset="0"/>
              </a:rPr>
              <a:t> Chia seeds</a:t>
            </a:r>
          </a:p>
          <a:p>
            <a:pPr marL="228600" indent="0" algn="ctr">
              <a:buNone/>
            </a:pPr>
            <a:r>
              <a:rPr lang="en-US" sz="3600" dirty="0">
                <a:solidFill>
                  <a:schemeClr val="tx1">
                    <a:alpha val="70000"/>
                  </a:schemeClr>
                </a:solidFill>
                <a:latin typeface="Georgia" panose="02040502050405020303" pitchFamily="18" charset="0"/>
              </a:rPr>
              <a:t>Chia seeds are known for their many health benefits, providing a hefty dose of fiber and protein in each serving.</a:t>
            </a:r>
          </a:p>
          <a:p>
            <a:pPr marL="228600" indent="0" algn="ctr">
              <a:buNone/>
            </a:pPr>
            <a:endParaRPr lang="en-US" sz="3600" dirty="0">
              <a:solidFill>
                <a:schemeClr val="tx1">
                  <a:alpha val="70000"/>
                </a:schemeClr>
              </a:solidFill>
              <a:latin typeface="Georgia" panose="02040502050405020303" pitchFamily="18" charset="0"/>
            </a:endParaRPr>
          </a:p>
          <a:p>
            <a:pPr marL="228600" indent="0" algn="ctr">
              <a:buNone/>
            </a:pPr>
            <a:r>
              <a:rPr lang="en-US" sz="3600" dirty="0">
                <a:solidFill>
                  <a:schemeClr val="tx1">
                    <a:alpha val="70000"/>
                  </a:schemeClr>
                </a:solidFill>
                <a:latin typeface="Georgia" panose="02040502050405020303" pitchFamily="18" charset="0"/>
              </a:rPr>
              <a:t>They’re also a great plant-based source of ALA omega-3 fatty acids.</a:t>
            </a:r>
          </a:p>
          <a:p>
            <a:pPr marL="228600" indent="0" algn="ctr">
              <a:buNone/>
            </a:pPr>
            <a:endParaRPr lang="en-US" sz="3600" dirty="0">
              <a:solidFill>
                <a:schemeClr val="tx1">
                  <a:alpha val="70000"/>
                </a:schemeClr>
              </a:solidFill>
              <a:latin typeface="Georgia" panose="02040502050405020303" pitchFamily="18" charset="0"/>
            </a:endParaRPr>
          </a:p>
          <a:p>
            <a:pPr marL="228600" indent="0" algn="ctr">
              <a:buNone/>
            </a:pPr>
            <a:r>
              <a:rPr lang="en-US" sz="3600" dirty="0">
                <a:solidFill>
                  <a:schemeClr val="tx1">
                    <a:alpha val="70000"/>
                  </a:schemeClr>
                </a:solidFill>
                <a:latin typeface="Georgia" panose="02040502050405020303" pitchFamily="18" charset="0"/>
              </a:rPr>
              <a:t>Studies have found that, thanks to their omega-3, fiber, and protein, chia seeds could decrease the risk of chronic disease when consumed as part of a healthy diet.</a:t>
            </a:r>
          </a:p>
        </p:txBody>
      </p:sp>
      <p:pic>
        <p:nvPicPr>
          <p:cNvPr id="7" name="Picture 6">
            <a:extLst>
              <a:ext uri="{FF2B5EF4-FFF2-40B4-BE49-F238E27FC236}">
                <a16:creationId xmlns:a16="http://schemas.microsoft.com/office/drawing/2014/main" id="{A5498ACA-9926-4F14-873C-6A53A3DF2289}"/>
              </a:ext>
            </a:extLst>
          </p:cNvPr>
          <p:cNvPicPr>
            <a:picLocks noChangeAspect="1"/>
          </p:cNvPicPr>
          <p:nvPr/>
        </p:nvPicPr>
        <p:blipFill>
          <a:blip r:embed="rId2"/>
          <a:stretch>
            <a:fillRect/>
          </a:stretch>
        </p:blipFill>
        <p:spPr>
          <a:xfrm>
            <a:off x="712834" y="580144"/>
            <a:ext cx="2786113" cy="1956986"/>
          </a:xfrm>
          <a:prstGeom prst="rect">
            <a:avLst/>
          </a:prstGeom>
        </p:spPr>
      </p:pic>
    </p:spTree>
    <p:extLst>
      <p:ext uri="{BB962C8B-B14F-4D97-AF65-F5344CB8AC3E}">
        <p14:creationId xmlns:p14="http://schemas.microsoft.com/office/powerpoint/2010/main" val="418393233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04237E5-8DDA-AC58-94C5-D672DE5F2D14}"/>
              </a:ext>
            </a:extLst>
          </p:cNvPr>
          <p:cNvSpPr>
            <a:spLocks noGrp="1"/>
          </p:cNvSpPr>
          <p:nvPr>
            <p:ph idx="1"/>
          </p:nvPr>
        </p:nvSpPr>
        <p:spPr>
          <a:xfrm>
            <a:off x="3705725" y="758931"/>
            <a:ext cx="7275095" cy="3998306"/>
          </a:xfrm>
        </p:spPr>
        <p:txBody>
          <a:bodyPr>
            <a:normAutofit/>
          </a:bodyPr>
          <a:lstStyle/>
          <a:p>
            <a:pPr marL="228600" indent="0" algn="ctr">
              <a:buNone/>
            </a:pPr>
            <a:r>
              <a:rPr lang="en-US" dirty="0">
                <a:solidFill>
                  <a:schemeClr val="tx1">
                    <a:alpha val="70000"/>
                  </a:schemeClr>
                </a:solidFill>
                <a:latin typeface="Georgia" panose="02040502050405020303" pitchFamily="18" charset="0"/>
              </a:rPr>
              <a:t>Plant-Based Omega 3 Sources</a:t>
            </a:r>
          </a:p>
          <a:p>
            <a:pPr marL="228600" indent="0" algn="ctr">
              <a:buNone/>
            </a:pPr>
            <a:endParaRPr lang="en-US" dirty="0">
              <a:solidFill>
                <a:schemeClr val="tx1">
                  <a:alpha val="70000"/>
                </a:schemeClr>
              </a:solidFill>
              <a:latin typeface="Georgia" panose="02040502050405020303" pitchFamily="18" charset="0"/>
            </a:endParaRPr>
          </a:p>
          <a:p>
            <a:pPr marL="228600" indent="0" algn="ctr">
              <a:buNone/>
            </a:pPr>
            <a:r>
              <a:rPr lang="en-US" dirty="0">
                <a:solidFill>
                  <a:schemeClr val="tx1">
                    <a:alpha val="70000"/>
                  </a:schemeClr>
                </a:solidFill>
                <a:latin typeface="Georgia" panose="02040502050405020303" pitchFamily="18" charset="0"/>
              </a:rPr>
              <a:t>Brussels sprouts</a:t>
            </a:r>
          </a:p>
          <a:p>
            <a:pPr marL="228600" indent="0" algn="ctr">
              <a:buNone/>
            </a:pPr>
            <a:r>
              <a:rPr lang="en-US" dirty="0">
                <a:solidFill>
                  <a:schemeClr val="tx1">
                    <a:alpha val="70000"/>
                  </a:schemeClr>
                </a:solidFill>
                <a:latin typeface="Georgia" panose="02040502050405020303" pitchFamily="18" charset="0"/>
              </a:rPr>
              <a:t> </a:t>
            </a:r>
            <a:r>
              <a:rPr lang="en-US" sz="2000" dirty="0">
                <a:solidFill>
                  <a:schemeClr val="tx1">
                    <a:alpha val="70000"/>
                  </a:schemeClr>
                </a:solidFill>
                <a:latin typeface="Georgia" panose="02040502050405020303" pitchFamily="18" charset="0"/>
              </a:rPr>
              <a:t>In addition to their high content of vitamin K, vitamin C, and fiber, Brussels sprouts are an excellent source of omega-3 fatty acids.</a:t>
            </a:r>
          </a:p>
        </p:txBody>
      </p:sp>
      <p:pic>
        <p:nvPicPr>
          <p:cNvPr id="7" name="Picture 6">
            <a:extLst>
              <a:ext uri="{FF2B5EF4-FFF2-40B4-BE49-F238E27FC236}">
                <a16:creationId xmlns:a16="http://schemas.microsoft.com/office/drawing/2014/main" id="{A5498ACA-9926-4F14-873C-6A53A3DF2289}"/>
              </a:ext>
            </a:extLst>
          </p:cNvPr>
          <p:cNvPicPr>
            <a:picLocks noChangeAspect="1"/>
          </p:cNvPicPr>
          <p:nvPr/>
        </p:nvPicPr>
        <p:blipFill>
          <a:blip r:embed="rId2"/>
          <a:stretch>
            <a:fillRect/>
          </a:stretch>
        </p:blipFill>
        <p:spPr>
          <a:xfrm>
            <a:off x="712834" y="580144"/>
            <a:ext cx="2786113" cy="1956986"/>
          </a:xfrm>
          <a:prstGeom prst="rect">
            <a:avLst/>
          </a:prstGeom>
        </p:spPr>
      </p:pic>
    </p:spTree>
    <p:extLst>
      <p:ext uri="{BB962C8B-B14F-4D97-AF65-F5344CB8AC3E}">
        <p14:creationId xmlns:p14="http://schemas.microsoft.com/office/powerpoint/2010/main" val="367454489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04237E5-8DDA-AC58-94C5-D672DE5F2D14}"/>
              </a:ext>
            </a:extLst>
          </p:cNvPr>
          <p:cNvSpPr>
            <a:spLocks noGrp="1"/>
          </p:cNvSpPr>
          <p:nvPr>
            <p:ph idx="1"/>
          </p:nvPr>
        </p:nvSpPr>
        <p:spPr>
          <a:xfrm>
            <a:off x="3730109" y="1185651"/>
            <a:ext cx="7275095" cy="3998306"/>
          </a:xfrm>
        </p:spPr>
        <p:txBody>
          <a:bodyPr>
            <a:noAutofit/>
          </a:bodyPr>
          <a:lstStyle/>
          <a:p>
            <a:pPr marL="228600" indent="0" algn="ctr">
              <a:buNone/>
            </a:pPr>
            <a:r>
              <a:rPr lang="en-US" sz="1800" dirty="0">
                <a:solidFill>
                  <a:schemeClr val="tx1">
                    <a:alpha val="70000"/>
                  </a:schemeClr>
                </a:solidFill>
                <a:latin typeface="Georgia" panose="02040502050405020303" pitchFamily="18" charset="0"/>
              </a:rPr>
              <a:t>Plant-Based Omega 3 </a:t>
            </a:r>
          </a:p>
          <a:p>
            <a:pPr marL="228600" indent="0" algn="ctr">
              <a:buNone/>
            </a:pPr>
            <a:endParaRPr lang="en-US" sz="1800" dirty="0">
              <a:solidFill>
                <a:schemeClr val="tx1">
                  <a:alpha val="70000"/>
                </a:schemeClr>
              </a:solidFill>
              <a:latin typeface="Georgia" panose="02040502050405020303" pitchFamily="18" charset="0"/>
            </a:endParaRPr>
          </a:p>
          <a:p>
            <a:pPr marL="228600" indent="0" algn="ctr">
              <a:buNone/>
            </a:pPr>
            <a:r>
              <a:rPr lang="en-US" sz="1800" dirty="0">
                <a:solidFill>
                  <a:schemeClr val="tx1">
                    <a:alpha val="70000"/>
                  </a:schemeClr>
                </a:solidFill>
                <a:latin typeface="Georgia" panose="02040502050405020303" pitchFamily="18" charset="0"/>
              </a:rPr>
              <a:t>Algal oil</a:t>
            </a:r>
          </a:p>
          <a:p>
            <a:pPr marL="228600" indent="0">
              <a:buNone/>
            </a:pPr>
            <a:r>
              <a:rPr lang="en-US" sz="1800" dirty="0">
                <a:solidFill>
                  <a:schemeClr val="tx1">
                    <a:alpha val="70000"/>
                  </a:schemeClr>
                </a:solidFill>
                <a:latin typeface="Georgia" panose="02040502050405020303" pitchFamily="18" charset="0"/>
              </a:rPr>
              <a:t>Algal oil, a type of oil derived from algae, stands out as one of the few vegan sources of both EPA and DHA (14Trusted Source).</a:t>
            </a:r>
          </a:p>
          <a:p>
            <a:pPr marL="228600" indent="0">
              <a:buNone/>
            </a:pPr>
            <a:endParaRPr lang="en-US" sz="1800" dirty="0">
              <a:solidFill>
                <a:schemeClr val="tx1">
                  <a:alpha val="70000"/>
                </a:schemeClr>
              </a:solidFill>
              <a:latin typeface="Georgia" panose="02040502050405020303" pitchFamily="18" charset="0"/>
            </a:endParaRPr>
          </a:p>
          <a:p>
            <a:pPr marL="228600" indent="0">
              <a:buNone/>
            </a:pPr>
            <a:r>
              <a:rPr lang="en-US" sz="1800" dirty="0">
                <a:solidFill>
                  <a:schemeClr val="tx1">
                    <a:alpha val="70000"/>
                  </a:schemeClr>
                </a:solidFill>
                <a:latin typeface="Georgia" panose="02040502050405020303" pitchFamily="18" charset="0"/>
              </a:rPr>
              <a:t>Some studies have even found that it’s comparable to seafood in regard to its nutritional availability of EPA and DHA.</a:t>
            </a:r>
          </a:p>
          <a:p>
            <a:pPr marL="228600" indent="0">
              <a:buNone/>
            </a:pPr>
            <a:endParaRPr lang="en-US" sz="1800" dirty="0">
              <a:solidFill>
                <a:schemeClr val="tx1">
                  <a:alpha val="70000"/>
                </a:schemeClr>
              </a:solidFill>
              <a:latin typeface="Georgia" panose="02040502050405020303" pitchFamily="18" charset="0"/>
            </a:endParaRPr>
          </a:p>
          <a:p>
            <a:pPr marL="228600" indent="0">
              <a:buNone/>
            </a:pPr>
            <a:r>
              <a:rPr lang="en-US" sz="1800" dirty="0">
                <a:solidFill>
                  <a:schemeClr val="tx1">
                    <a:alpha val="70000"/>
                  </a:schemeClr>
                </a:solidFill>
                <a:latin typeface="Georgia" panose="02040502050405020303" pitchFamily="18" charset="0"/>
              </a:rPr>
              <a:t>One study compared algal oil capsules to cooked salmon and found that both were well tolerated and equivalent in terms of absorption.</a:t>
            </a:r>
          </a:p>
        </p:txBody>
      </p:sp>
      <p:pic>
        <p:nvPicPr>
          <p:cNvPr id="7" name="Picture 6">
            <a:extLst>
              <a:ext uri="{FF2B5EF4-FFF2-40B4-BE49-F238E27FC236}">
                <a16:creationId xmlns:a16="http://schemas.microsoft.com/office/drawing/2014/main" id="{A5498ACA-9926-4F14-873C-6A53A3DF2289}"/>
              </a:ext>
            </a:extLst>
          </p:cNvPr>
          <p:cNvPicPr>
            <a:picLocks noChangeAspect="1"/>
          </p:cNvPicPr>
          <p:nvPr/>
        </p:nvPicPr>
        <p:blipFill>
          <a:blip r:embed="rId2"/>
          <a:stretch>
            <a:fillRect/>
          </a:stretch>
        </p:blipFill>
        <p:spPr>
          <a:xfrm>
            <a:off x="712834" y="580144"/>
            <a:ext cx="2786113" cy="1956986"/>
          </a:xfrm>
          <a:prstGeom prst="rect">
            <a:avLst/>
          </a:prstGeom>
        </p:spPr>
      </p:pic>
    </p:spTree>
    <p:extLst>
      <p:ext uri="{BB962C8B-B14F-4D97-AF65-F5344CB8AC3E}">
        <p14:creationId xmlns:p14="http://schemas.microsoft.com/office/powerpoint/2010/main" val="106689087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04237E5-8DDA-AC58-94C5-D672DE5F2D14}"/>
              </a:ext>
            </a:extLst>
          </p:cNvPr>
          <p:cNvSpPr>
            <a:spLocks noGrp="1"/>
          </p:cNvSpPr>
          <p:nvPr>
            <p:ph idx="1"/>
          </p:nvPr>
        </p:nvSpPr>
        <p:spPr>
          <a:xfrm>
            <a:off x="3925181" y="1025657"/>
            <a:ext cx="7275095" cy="3998306"/>
          </a:xfrm>
        </p:spPr>
        <p:txBody>
          <a:bodyPr>
            <a:noAutofit/>
          </a:bodyPr>
          <a:lstStyle/>
          <a:p>
            <a:pPr marL="228600" indent="0" algn="ctr">
              <a:buNone/>
            </a:pPr>
            <a:r>
              <a:rPr lang="en-US" sz="1800" dirty="0">
                <a:solidFill>
                  <a:schemeClr val="tx1">
                    <a:alpha val="70000"/>
                  </a:schemeClr>
                </a:solidFill>
                <a:latin typeface="Georgia" panose="02040502050405020303" pitchFamily="18" charset="0"/>
              </a:rPr>
              <a:t>Plant-Based Omega 3 </a:t>
            </a:r>
          </a:p>
          <a:p>
            <a:pPr marL="228600" indent="0">
              <a:buNone/>
            </a:pPr>
            <a:endParaRPr lang="en-US" sz="1800" dirty="0">
              <a:solidFill>
                <a:schemeClr val="tx1">
                  <a:alpha val="70000"/>
                </a:schemeClr>
              </a:solidFill>
              <a:latin typeface="Georgia" panose="02040502050405020303" pitchFamily="18" charset="0"/>
            </a:endParaRPr>
          </a:p>
          <a:p>
            <a:pPr marL="228600" indent="0" algn="ctr">
              <a:buNone/>
            </a:pPr>
            <a:r>
              <a:rPr lang="en-US" sz="2000" dirty="0">
                <a:solidFill>
                  <a:schemeClr val="tx1">
                    <a:alpha val="70000"/>
                  </a:schemeClr>
                </a:solidFill>
                <a:latin typeface="Georgia" panose="02040502050405020303" pitchFamily="18" charset="0"/>
              </a:rPr>
              <a:t>Hemp Seed</a:t>
            </a:r>
          </a:p>
          <a:p>
            <a:pPr marL="228600" indent="0">
              <a:buNone/>
            </a:pPr>
            <a:r>
              <a:rPr lang="en-US" sz="1800" dirty="0">
                <a:solidFill>
                  <a:schemeClr val="tx1">
                    <a:alpha val="70000"/>
                  </a:schemeClr>
                </a:solidFill>
                <a:latin typeface="Georgia" panose="02040502050405020303" pitchFamily="18" charset="0"/>
              </a:rPr>
              <a:t>In addition to protein, magnesium, iron, and zinc, hemp seeds consist of about 30% oil and contain a good amount of omega-3s.</a:t>
            </a:r>
          </a:p>
          <a:p>
            <a:pPr marL="228600" indent="0">
              <a:buNone/>
            </a:pPr>
            <a:r>
              <a:rPr lang="en-US" sz="1800" dirty="0">
                <a:solidFill>
                  <a:schemeClr val="tx1">
                    <a:alpha val="70000"/>
                  </a:schemeClr>
                </a:solidFill>
                <a:latin typeface="Georgia" panose="02040502050405020303" pitchFamily="18" charset="0"/>
              </a:rPr>
              <a:t>Studies have found that the omega-3s found in hemp seeds could benefit heart health. They may do this by preventing the formation of blood clots and helping the heart recover after a heart attack.</a:t>
            </a:r>
          </a:p>
          <a:p>
            <a:pPr marL="228600" indent="0">
              <a:buNone/>
            </a:pPr>
            <a:r>
              <a:rPr lang="en-US" sz="1800" dirty="0">
                <a:solidFill>
                  <a:schemeClr val="tx1">
                    <a:alpha val="70000"/>
                  </a:schemeClr>
                </a:solidFill>
                <a:latin typeface="Georgia" panose="02040502050405020303" pitchFamily="18" charset="0"/>
              </a:rPr>
              <a:t>Three tablespoons (30 grams) of hemp seeds contain approximately 2,600 mg of ALA</a:t>
            </a:r>
          </a:p>
        </p:txBody>
      </p:sp>
      <p:pic>
        <p:nvPicPr>
          <p:cNvPr id="7" name="Picture 6">
            <a:extLst>
              <a:ext uri="{FF2B5EF4-FFF2-40B4-BE49-F238E27FC236}">
                <a16:creationId xmlns:a16="http://schemas.microsoft.com/office/drawing/2014/main" id="{A5498ACA-9926-4F14-873C-6A53A3DF2289}"/>
              </a:ext>
            </a:extLst>
          </p:cNvPr>
          <p:cNvPicPr>
            <a:picLocks noChangeAspect="1"/>
          </p:cNvPicPr>
          <p:nvPr/>
        </p:nvPicPr>
        <p:blipFill>
          <a:blip r:embed="rId2"/>
          <a:stretch>
            <a:fillRect/>
          </a:stretch>
        </p:blipFill>
        <p:spPr>
          <a:xfrm>
            <a:off x="712834" y="580144"/>
            <a:ext cx="2786113" cy="1956986"/>
          </a:xfrm>
          <a:prstGeom prst="rect">
            <a:avLst/>
          </a:prstGeom>
        </p:spPr>
      </p:pic>
    </p:spTree>
    <p:extLst>
      <p:ext uri="{BB962C8B-B14F-4D97-AF65-F5344CB8AC3E}">
        <p14:creationId xmlns:p14="http://schemas.microsoft.com/office/powerpoint/2010/main" val="14789644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1C5FFBDD-8D6D-A533-F390-3D5FF9F4D378}"/>
              </a:ext>
            </a:extLst>
          </p:cNvPr>
          <p:cNvSpPr>
            <a:spLocks noGrp="1"/>
          </p:cNvSpPr>
          <p:nvPr>
            <p:ph idx="1"/>
          </p:nvPr>
        </p:nvSpPr>
        <p:spPr>
          <a:xfrm>
            <a:off x="3564101" y="927112"/>
            <a:ext cx="7915065" cy="3998306"/>
          </a:xfrm>
        </p:spPr>
        <p:txBody>
          <a:bodyPr>
            <a:normAutofit fontScale="25000" lnSpcReduction="20000"/>
          </a:bodyPr>
          <a:lstStyle/>
          <a:p>
            <a:pPr algn="ctr"/>
            <a:endParaRPr lang="en-US" sz="8000" dirty="0"/>
          </a:p>
          <a:p>
            <a:pPr marL="228600" indent="0" algn="ctr">
              <a:buNone/>
            </a:pPr>
            <a:r>
              <a:rPr lang="en-US" sz="12800" dirty="0">
                <a:solidFill>
                  <a:schemeClr val="tx1"/>
                </a:solidFill>
              </a:rPr>
              <a:t>R &amp; R Offers Three Personalized Health Education Master Classes. </a:t>
            </a:r>
          </a:p>
          <a:p>
            <a:pPr marL="228600" indent="0">
              <a:lnSpc>
                <a:spcPct val="170000"/>
              </a:lnSpc>
              <a:buNone/>
            </a:pPr>
            <a:r>
              <a:rPr lang="en-US" sz="12800" dirty="0">
                <a:solidFill>
                  <a:schemeClr val="tx1"/>
                </a:solidFill>
              </a:rPr>
              <a:t>Level 2 offers a 60-day personalized master class that is designed for people with no known or low heart health risk factors, or who want a generalized health self-care reset.  </a:t>
            </a:r>
          </a:p>
        </p:txBody>
      </p:sp>
      <p:pic>
        <p:nvPicPr>
          <p:cNvPr id="2" name="Picture 1">
            <a:extLst>
              <a:ext uri="{FF2B5EF4-FFF2-40B4-BE49-F238E27FC236}">
                <a16:creationId xmlns:a16="http://schemas.microsoft.com/office/drawing/2014/main" id="{EDB8522F-19CB-14F5-6C33-6EC11F011B3E}"/>
              </a:ext>
            </a:extLst>
          </p:cNvPr>
          <p:cNvPicPr>
            <a:picLocks noChangeAspect="1"/>
          </p:cNvPicPr>
          <p:nvPr/>
        </p:nvPicPr>
        <p:blipFill>
          <a:blip r:embed="rId2"/>
          <a:stretch>
            <a:fillRect/>
          </a:stretch>
        </p:blipFill>
        <p:spPr>
          <a:xfrm>
            <a:off x="712834" y="580144"/>
            <a:ext cx="2786113" cy="1956986"/>
          </a:xfrm>
          <a:prstGeom prst="rect">
            <a:avLst/>
          </a:prstGeom>
        </p:spPr>
      </p:pic>
    </p:spTree>
    <p:extLst>
      <p:ext uri="{BB962C8B-B14F-4D97-AF65-F5344CB8AC3E}">
        <p14:creationId xmlns:p14="http://schemas.microsoft.com/office/powerpoint/2010/main" val="804500176"/>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04237E5-8DDA-AC58-94C5-D672DE5F2D14}"/>
              </a:ext>
            </a:extLst>
          </p:cNvPr>
          <p:cNvSpPr>
            <a:spLocks noGrp="1"/>
          </p:cNvSpPr>
          <p:nvPr>
            <p:ph idx="1"/>
          </p:nvPr>
        </p:nvSpPr>
        <p:spPr>
          <a:xfrm>
            <a:off x="3864221" y="1429847"/>
            <a:ext cx="7275095" cy="3998306"/>
          </a:xfrm>
        </p:spPr>
        <p:txBody>
          <a:bodyPr>
            <a:noAutofit/>
          </a:bodyPr>
          <a:lstStyle/>
          <a:p>
            <a:pPr marL="228600" indent="0" algn="ctr">
              <a:buNone/>
            </a:pPr>
            <a:r>
              <a:rPr lang="en-US" sz="1800" dirty="0">
                <a:solidFill>
                  <a:schemeClr val="tx1">
                    <a:alpha val="70000"/>
                  </a:schemeClr>
                </a:solidFill>
                <a:latin typeface="Georgia" panose="02040502050405020303" pitchFamily="18" charset="0"/>
              </a:rPr>
              <a:t>Plant-Based Omega 3 </a:t>
            </a:r>
          </a:p>
          <a:p>
            <a:pPr marL="228600" indent="0" algn="ctr">
              <a:buNone/>
            </a:pPr>
            <a:r>
              <a:rPr lang="en-US" sz="1800" dirty="0">
                <a:solidFill>
                  <a:schemeClr val="tx1">
                    <a:alpha val="70000"/>
                  </a:schemeClr>
                </a:solidFill>
                <a:latin typeface="Georgia" panose="02040502050405020303" pitchFamily="18" charset="0"/>
              </a:rPr>
              <a:t>Walnuts</a:t>
            </a:r>
          </a:p>
          <a:p>
            <a:pPr marL="228600" indent="0">
              <a:buNone/>
            </a:pPr>
            <a:r>
              <a:rPr lang="en-US" sz="1800" dirty="0">
                <a:solidFill>
                  <a:schemeClr val="tx1">
                    <a:alpha val="70000"/>
                  </a:schemeClr>
                </a:solidFill>
                <a:latin typeface="Georgia" panose="02040502050405020303" pitchFamily="18" charset="0"/>
              </a:rPr>
              <a:t>Walnuts are loaded with healthy fats and ALA omega-3 fatty acids. In fact, walnuts are composed of about 65% fat by weight (21Trusted Source).</a:t>
            </a:r>
          </a:p>
          <a:p>
            <a:pPr marL="228600" indent="0">
              <a:buNone/>
            </a:pPr>
            <a:r>
              <a:rPr lang="en-US" sz="1800" dirty="0">
                <a:solidFill>
                  <a:schemeClr val="tx1">
                    <a:alpha val="70000"/>
                  </a:schemeClr>
                </a:solidFill>
                <a:latin typeface="Georgia" panose="02040502050405020303" pitchFamily="18" charset="0"/>
              </a:rPr>
              <a:t>Several animal studies have found that walnuts could help improve brain health as a result of their omega-3 content.</a:t>
            </a:r>
          </a:p>
          <a:p>
            <a:pPr marL="228600" indent="0">
              <a:buNone/>
            </a:pPr>
            <a:r>
              <a:rPr lang="en-US" sz="1800" dirty="0">
                <a:solidFill>
                  <a:schemeClr val="tx1">
                    <a:alpha val="70000"/>
                  </a:schemeClr>
                </a:solidFill>
                <a:latin typeface="Georgia" panose="02040502050405020303" pitchFamily="18" charset="0"/>
              </a:rPr>
              <a:t>Studies in both humans and animals have found that eating walnuts is associated with improvements in cognitive performance and memory.</a:t>
            </a:r>
          </a:p>
        </p:txBody>
      </p:sp>
      <p:pic>
        <p:nvPicPr>
          <p:cNvPr id="7" name="Picture 6">
            <a:extLst>
              <a:ext uri="{FF2B5EF4-FFF2-40B4-BE49-F238E27FC236}">
                <a16:creationId xmlns:a16="http://schemas.microsoft.com/office/drawing/2014/main" id="{A5498ACA-9926-4F14-873C-6A53A3DF2289}"/>
              </a:ext>
            </a:extLst>
          </p:cNvPr>
          <p:cNvPicPr>
            <a:picLocks noChangeAspect="1"/>
          </p:cNvPicPr>
          <p:nvPr/>
        </p:nvPicPr>
        <p:blipFill>
          <a:blip r:embed="rId2"/>
          <a:stretch>
            <a:fillRect/>
          </a:stretch>
        </p:blipFill>
        <p:spPr>
          <a:xfrm>
            <a:off x="712834" y="580144"/>
            <a:ext cx="2786113" cy="1956986"/>
          </a:xfrm>
          <a:prstGeom prst="rect">
            <a:avLst/>
          </a:prstGeom>
        </p:spPr>
      </p:pic>
    </p:spTree>
    <p:extLst>
      <p:ext uri="{BB962C8B-B14F-4D97-AF65-F5344CB8AC3E}">
        <p14:creationId xmlns:p14="http://schemas.microsoft.com/office/powerpoint/2010/main" val="381987488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04237E5-8DDA-AC58-94C5-D672DE5F2D14}"/>
              </a:ext>
            </a:extLst>
          </p:cNvPr>
          <p:cNvSpPr>
            <a:spLocks noGrp="1"/>
          </p:cNvSpPr>
          <p:nvPr>
            <p:ph idx="1"/>
          </p:nvPr>
        </p:nvSpPr>
        <p:spPr>
          <a:xfrm>
            <a:off x="2755393" y="1128784"/>
            <a:ext cx="8229600" cy="4848009"/>
          </a:xfrm>
        </p:spPr>
        <p:txBody>
          <a:bodyPr>
            <a:noAutofit/>
          </a:bodyPr>
          <a:lstStyle/>
          <a:p>
            <a:pPr marL="228600" indent="0" algn="ctr">
              <a:buNone/>
            </a:pPr>
            <a:r>
              <a:rPr lang="en-US" sz="1800" dirty="0">
                <a:solidFill>
                  <a:schemeClr val="tx1">
                    <a:alpha val="70000"/>
                  </a:schemeClr>
                </a:solidFill>
                <a:latin typeface="Georgia" panose="02040502050405020303" pitchFamily="18" charset="0"/>
              </a:rPr>
              <a:t>Perilla oil</a:t>
            </a:r>
          </a:p>
          <a:p>
            <a:pPr marL="228600" indent="0">
              <a:lnSpc>
                <a:spcPct val="100000"/>
              </a:lnSpc>
              <a:buNone/>
            </a:pPr>
            <a:r>
              <a:rPr lang="en-US" sz="1800" dirty="0">
                <a:solidFill>
                  <a:schemeClr val="tx1">
                    <a:alpha val="70000"/>
                  </a:schemeClr>
                </a:solidFill>
                <a:latin typeface="Georgia" panose="02040502050405020303" pitchFamily="18" charset="0"/>
              </a:rPr>
              <a:t>This oil, derived from perilla seeds, is often used in Korean cuisine as a condiment and cooking oil. In addition to being a versatile and flavorful ingredient, it’s a good source of omega-3 fatty acids.</a:t>
            </a:r>
          </a:p>
          <a:p>
            <a:pPr marL="228600" indent="0">
              <a:lnSpc>
                <a:spcPct val="100000"/>
              </a:lnSpc>
              <a:buNone/>
            </a:pPr>
            <a:endParaRPr lang="en-US" sz="1800" dirty="0">
              <a:solidFill>
                <a:schemeClr val="tx1">
                  <a:alpha val="70000"/>
                </a:schemeClr>
              </a:solidFill>
              <a:latin typeface="Georgia" panose="02040502050405020303" pitchFamily="18" charset="0"/>
            </a:endParaRPr>
          </a:p>
          <a:p>
            <a:pPr marL="228600" indent="0">
              <a:lnSpc>
                <a:spcPct val="100000"/>
              </a:lnSpc>
              <a:buNone/>
            </a:pPr>
            <a:r>
              <a:rPr lang="en-US" sz="1800" dirty="0">
                <a:solidFill>
                  <a:schemeClr val="tx1">
                    <a:alpha val="70000"/>
                  </a:schemeClr>
                </a:solidFill>
                <a:latin typeface="Georgia" panose="02040502050405020303" pitchFamily="18" charset="0"/>
              </a:rPr>
              <a:t>In one study in 20 elderly participants, researchers replaced soybean oil with perilla oil and found that it caused ALA levels in the blood to double. In the long term, it also led to an increase in EPA and DHA blood levels. Perilla oil is very rich in omega-3 fatty acids, with ALA making up an estimated 64% of this seed oil.</a:t>
            </a:r>
          </a:p>
          <a:p>
            <a:pPr marL="228600" indent="0">
              <a:lnSpc>
                <a:spcPct val="100000"/>
              </a:lnSpc>
              <a:buNone/>
            </a:pPr>
            <a:r>
              <a:rPr lang="en-US" sz="1800" dirty="0">
                <a:solidFill>
                  <a:schemeClr val="tx1">
                    <a:alpha val="70000"/>
                  </a:schemeClr>
                </a:solidFill>
                <a:latin typeface="Georgia" panose="02040502050405020303" pitchFamily="18" charset="0"/>
              </a:rPr>
              <a:t>Each tablespoon (14 grams) contains nearly 9,000 mg of ALA omega-3 fatty acids.</a:t>
            </a:r>
          </a:p>
          <a:p>
            <a:pPr marL="228600" indent="0">
              <a:lnSpc>
                <a:spcPct val="100000"/>
              </a:lnSpc>
              <a:buNone/>
            </a:pPr>
            <a:r>
              <a:rPr lang="en-US" sz="1800" dirty="0">
                <a:solidFill>
                  <a:schemeClr val="tx1">
                    <a:alpha val="70000"/>
                  </a:schemeClr>
                </a:solidFill>
                <a:latin typeface="Georgia" panose="02040502050405020303" pitchFamily="18" charset="0"/>
              </a:rPr>
              <a:t>Perilla oil is also available in capsule form for an easy and convenient way to increase your omega-3 intake</a:t>
            </a:r>
          </a:p>
        </p:txBody>
      </p:sp>
      <p:pic>
        <p:nvPicPr>
          <p:cNvPr id="7" name="Picture 6">
            <a:extLst>
              <a:ext uri="{FF2B5EF4-FFF2-40B4-BE49-F238E27FC236}">
                <a16:creationId xmlns:a16="http://schemas.microsoft.com/office/drawing/2014/main" id="{A5498ACA-9926-4F14-873C-6A53A3DF2289}"/>
              </a:ext>
            </a:extLst>
          </p:cNvPr>
          <p:cNvPicPr>
            <a:picLocks noChangeAspect="1"/>
          </p:cNvPicPr>
          <p:nvPr/>
        </p:nvPicPr>
        <p:blipFill>
          <a:blip r:embed="rId2"/>
          <a:stretch>
            <a:fillRect/>
          </a:stretch>
        </p:blipFill>
        <p:spPr>
          <a:xfrm>
            <a:off x="712835" y="580144"/>
            <a:ext cx="1795038" cy="1260848"/>
          </a:xfrm>
          <a:prstGeom prst="rect">
            <a:avLst/>
          </a:prstGeom>
        </p:spPr>
      </p:pic>
    </p:spTree>
    <p:extLst>
      <p:ext uri="{BB962C8B-B14F-4D97-AF65-F5344CB8AC3E}">
        <p14:creationId xmlns:p14="http://schemas.microsoft.com/office/powerpoint/2010/main" val="975604554"/>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04237E5-8DDA-AC58-94C5-D672DE5F2D14}"/>
              </a:ext>
            </a:extLst>
          </p:cNvPr>
          <p:cNvSpPr>
            <a:spLocks noGrp="1"/>
          </p:cNvSpPr>
          <p:nvPr>
            <p:ph idx="1"/>
          </p:nvPr>
        </p:nvSpPr>
        <p:spPr>
          <a:xfrm>
            <a:off x="3864221" y="1429847"/>
            <a:ext cx="7275095" cy="3998306"/>
          </a:xfrm>
        </p:spPr>
        <p:txBody>
          <a:bodyPr>
            <a:noAutofit/>
          </a:bodyPr>
          <a:lstStyle/>
          <a:p>
            <a:pPr marL="228600" indent="0" algn="ctr">
              <a:buNone/>
            </a:pPr>
            <a:r>
              <a:rPr lang="en-US" sz="1800" dirty="0">
                <a:solidFill>
                  <a:schemeClr val="tx1">
                    <a:alpha val="70000"/>
                  </a:schemeClr>
                </a:solidFill>
                <a:latin typeface="Georgia" panose="02040502050405020303" pitchFamily="18" charset="0"/>
              </a:rPr>
              <a:t>Plant-Based Omega 3 </a:t>
            </a:r>
          </a:p>
          <a:p>
            <a:pPr marL="228600" indent="0" algn="ctr">
              <a:buNone/>
            </a:pPr>
            <a:r>
              <a:rPr lang="en-US" sz="1800" dirty="0">
                <a:solidFill>
                  <a:schemeClr val="tx1">
                    <a:alpha val="70000"/>
                  </a:schemeClr>
                </a:solidFill>
                <a:latin typeface="Georgia" panose="02040502050405020303" pitchFamily="18" charset="0"/>
              </a:rPr>
              <a:t>Walnuts</a:t>
            </a:r>
          </a:p>
          <a:p>
            <a:pPr marL="228600" indent="0">
              <a:buNone/>
            </a:pPr>
            <a:r>
              <a:rPr lang="en-US" sz="1800" dirty="0">
                <a:solidFill>
                  <a:schemeClr val="tx1">
                    <a:alpha val="70000"/>
                  </a:schemeClr>
                </a:solidFill>
                <a:latin typeface="Georgia" panose="02040502050405020303" pitchFamily="18" charset="0"/>
              </a:rPr>
              <a:t>Walnuts are loaded with healthy fats and ALA omega-3 fatty acids. In fact, walnuts are composed of about 65% fat by weight (21Trusted Source).</a:t>
            </a:r>
          </a:p>
          <a:p>
            <a:pPr marL="228600" indent="0">
              <a:buNone/>
            </a:pPr>
            <a:r>
              <a:rPr lang="en-US" sz="1800" dirty="0">
                <a:solidFill>
                  <a:schemeClr val="tx1">
                    <a:alpha val="70000"/>
                  </a:schemeClr>
                </a:solidFill>
                <a:latin typeface="Georgia" panose="02040502050405020303" pitchFamily="18" charset="0"/>
              </a:rPr>
              <a:t>Several animal studies have found that walnuts could help improve brain health as a result of their omega-3 content.</a:t>
            </a:r>
          </a:p>
          <a:p>
            <a:pPr marL="228600" indent="0">
              <a:buNone/>
            </a:pPr>
            <a:r>
              <a:rPr lang="en-US" sz="1800" dirty="0">
                <a:solidFill>
                  <a:schemeClr val="tx1">
                    <a:alpha val="70000"/>
                  </a:schemeClr>
                </a:solidFill>
                <a:latin typeface="Georgia" panose="02040502050405020303" pitchFamily="18" charset="0"/>
              </a:rPr>
              <a:t>Studies in both humans and animals have found that eating walnuts is associated with improvements in cognitive performance and memory.</a:t>
            </a:r>
          </a:p>
        </p:txBody>
      </p:sp>
      <p:pic>
        <p:nvPicPr>
          <p:cNvPr id="7" name="Picture 6">
            <a:extLst>
              <a:ext uri="{FF2B5EF4-FFF2-40B4-BE49-F238E27FC236}">
                <a16:creationId xmlns:a16="http://schemas.microsoft.com/office/drawing/2014/main" id="{A5498ACA-9926-4F14-873C-6A53A3DF2289}"/>
              </a:ext>
            </a:extLst>
          </p:cNvPr>
          <p:cNvPicPr>
            <a:picLocks noChangeAspect="1"/>
          </p:cNvPicPr>
          <p:nvPr/>
        </p:nvPicPr>
        <p:blipFill>
          <a:blip r:embed="rId2"/>
          <a:stretch>
            <a:fillRect/>
          </a:stretch>
        </p:blipFill>
        <p:spPr>
          <a:xfrm>
            <a:off x="712834" y="580144"/>
            <a:ext cx="2786113" cy="1956986"/>
          </a:xfrm>
          <a:prstGeom prst="rect">
            <a:avLst/>
          </a:prstGeom>
        </p:spPr>
      </p:pic>
    </p:spTree>
    <p:extLst>
      <p:ext uri="{BB962C8B-B14F-4D97-AF65-F5344CB8AC3E}">
        <p14:creationId xmlns:p14="http://schemas.microsoft.com/office/powerpoint/2010/main" val="1773386997"/>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04237E5-8DDA-AC58-94C5-D672DE5F2D14}"/>
              </a:ext>
            </a:extLst>
          </p:cNvPr>
          <p:cNvSpPr>
            <a:spLocks noGrp="1"/>
          </p:cNvSpPr>
          <p:nvPr>
            <p:ph idx="1"/>
          </p:nvPr>
        </p:nvSpPr>
        <p:spPr>
          <a:xfrm>
            <a:off x="3864221" y="1429847"/>
            <a:ext cx="7275095" cy="3998306"/>
          </a:xfrm>
        </p:spPr>
        <p:txBody>
          <a:bodyPr>
            <a:noAutofit/>
          </a:bodyPr>
          <a:lstStyle/>
          <a:p>
            <a:pPr marL="228600" indent="0" algn="ctr">
              <a:buNone/>
            </a:pPr>
            <a:r>
              <a:rPr lang="en-US" sz="2400" dirty="0">
                <a:solidFill>
                  <a:schemeClr val="tx1">
                    <a:alpha val="70000"/>
                  </a:schemeClr>
                </a:solidFill>
                <a:latin typeface="Georgia" panose="02040502050405020303" pitchFamily="18" charset="0"/>
              </a:rPr>
              <a:t>Foods That Supports Healthy Circulation</a:t>
            </a:r>
          </a:p>
          <a:p>
            <a:pPr marL="228600" indent="0" algn="ctr">
              <a:buNone/>
            </a:pPr>
            <a:r>
              <a:rPr lang="en-US" sz="2400" dirty="0">
                <a:solidFill>
                  <a:schemeClr val="tx1">
                    <a:alpha val="70000"/>
                  </a:schemeClr>
                </a:solidFill>
                <a:latin typeface="Georgia" panose="02040502050405020303" pitchFamily="18" charset="0"/>
              </a:rPr>
              <a:t>                                         </a:t>
            </a:r>
          </a:p>
          <a:p>
            <a:pPr marL="228600" indent="0" algn="ctr">
              <a:buNone/>
            </a:pPr>
            <a:r>
              <a:rPr lang="en-US" sz="2400" dirty="0">
                <a:solidFill>
                  <a:schemeClr val="tx1">
                    <a:alpha val="70000"/>
                  </a:schemeClr>
                </a:solidFill>
                <a:latin typeface="Georgia" panose="02040502050405020303" pitchFamily="18" charset="0"/>
              </a:rPr>
              <a:t>                                            Garlic</a:t>
            </a:r>
          </a:p>
          <a:p>
            <a:pPr marL="228600" indent="0" algn="ctr">
              <a:buNone/>
            </a:pPr>
            <a:endParaRPr lang="en-US" sz="2400" dirty="0">
              <a:solidFill>
                <a:schemeClr val="tx1">
                  <a:alpha val="70000"/>
                </a:schemeClr>
              </a:solidFill>
              <a:latin typeface="Georgia" panose="02040502050405020303" pitchFamily="18" charset="0"/>
            </a:endParaRPr>
          </a:p>
        </p:txBody>
      </p:sp>
      <p:pic>
        <p:nvPicPr>
          <p:cNvPr id="7" name="Picture 6">
            <a:extLst>
              <a:ext uri="{FF2B5EF4-FFF2-40B4-BE49-F238E27FC236}">
                <a16:creationId xmlns:a16="http://schemas.microsoft.com/office/drawing/2014/main" id="{A5498ACA-9926-4F14-873C-6A53A3DF2289}"/>
              </a:ext>
            </a:extLst>
          </p:cNvPr>
          <p:cNvPicPr>
            <a:picLocks noChangeAspect="1"/>
          </p:cNvPicPr>
          <p:nvPr/>
        </p:nvPicPr>
        <p:blipFill>
          <a:blip r:embed="rId2"/>
          <a:stretch>
            <a:fillRect/>
          </a:stretch>
        </p:blipFill>
        <p:spPr>
          <a:xfrm>
            <a:off x="712834" y="580144"/>
            <a:ext cx="2786113" cy="1956986"/>
          </a:xfrm>
          <a:prstGeom prst="rect">
            <a:avLst/>
          </a:prstGeom>
        </p:spPr>
      </p:pic>
      <p:pic>
        <p:nvPicPr>
          <p:cNvPr id="2" name="Picture 1">
            <a:extLst>
              <a:ext uri="{FF2B5EF4-FFF2-40B4-BE49-F238E27FC236}">
                <a16:creationId xmlns:a16="http://schemas.microsoft.com/office/drawing/2014/main" id="{6704FC20-0E19-8BA5-F690-96B7318161C1}"/>
              </a:ext>
            </a:extLst>
          </p:cNvPr>
          <p:cNvPicPr>
            <a:picLocks noChangeAspect="1"/>
          </p:cNvPicPr>
          <p:nvPr/>
        </p:nvPicPr>
        <p:blipFill>
          <a:blip r:embed="rId3"/>
          <a:stretch>
            <a:fillRect/>
          </a:stretch>
        </p:blipFill>
        <p:spPr>
          <a:xfrm>
            <a:off x="7924800" y="3134538"/>
            <a:ext cx="3075935" cy="2050623"/>
          </a:xfrm>
          <a:prstGeom prst="rect">
            <a:avLst/>
          </a:prstGeom>
        </p:spPr>
      </p:pic>
      <p:sp>
        <p:nvSpPr>
          <p:cNvPr id="5" name="TextBox 4">
            <a:extLst>
              <a:ext uri="{FF2B5EF4-FFF2-40B4-BE49-F238E27FC236}">
                <a16:creationId xmlns:a16="http://schemas.microsoft.com/office/drawing/2014/main" id="{F2EEA7DF-BF14-5B49-E9A1-20B1263E3FBC}"/>
              </a:ext>
            </a:extLst>
          </p:cNvPr>
          <p:cNvSpPr txBox="1"/>
          <p:nvPr/>
        </p:nvSpPr>
        <p:spPr>
          <a:xfrm>
            <a:off x="816221" y="3562441"/>
            <a:ext cx="6096000" cy="2031325"/>
          </a:xfrm>
          <a:prstGeom prst="rect">
            <a:avLst/>
          </a:prstGeom>
          <a:noFill/>
        </p:spPr>
        <p:txBody>
          <a:bodyPr wrap="square">
            <a:spAutoFit/>
          </a:bodyPr>
          <a:lstStyle/>
          <a:p>
            <a:r>
              <a:rPr lang="en-US" dirty="0"/>
              <a:t>Garlic is loaded with several essential compounds that may potentially benefit your overall cardiovascular health. It is rich in sulfur compounds, which may enhance blood flow and thin blood as well. Regular consumption of garlic may also improve the production of nitric oxide in the blood vessels, which may further reduce diastolic and systolic blood pressure.</a:t>
            </a:r>
          </a:p>
        </p:txBody>
      </p:sp>
    </p:spTree>
    <p:extLst>
      <p:ext uri="{BB962C8B-B14F-4D97-AF65-F5344CB8AC3E}">
        <p14:creationId xmlns:p14="http://schemas.microsoft.com/office/powerpoint/2010/main" val="1936724831"/>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04237E5-8DDA-AC58-94C5-D672DE5F2D14}"/>
              </a:ext>
            </a:extLst>
          </p:cNvPr>
          <p:cNvSpPr>
            <a:spLocks noGrp="1"/>
          </p:cNvSpPr>
          <p:nvPr>
            <p:ph idx="1"/>
          </p:nvPr>
        </p:nvSpPr>
        <p:spPr>
          <a:xfrm>
            <a:off x="3864221" y="1429847"/>
            <a:ext cx="7275095" cy="3998306"/>
          </a:xfrm>
        </p:spPr>
        <p:txBody>
          <a:bodyPr>
            <a:noAutofit/>
          </a:bodyPr>
          <a:lstStyle/>
          <a:p>
            <a:pPr marL="228600" indent="0" algn="ctr">
              <a:buNone/>
            </a:pPr>
            <a:r>
              <a:rPr lang="en-US" sz="2400" dirty="0">
                <a:solidFill>
                  <a:schemeClr val="tx1">
                    <a:alpha val="70000"/>
                  </a:schemeClr>
                </a:solidFill>
                <a:latin typeface="Georgia" panose="02040502050405020303" pitchFamily="18" charset="0"/>
              </a:rPr>
              <a:t>Foods That Supports Healthy Circulation</a:t>
            </a:r>
          </a:p>
          <a:p>
            <a:pPr marL="228600" indent="0" algn="ctr">
              <a:buNone/>
            </a:pPr>
            <a:endParaRPr lang="en-US" sz="2400" dirty="0">
              <a:solidFill>
                <a:schemeClr val="tx1">
                  <a:alpha val="70000"/>
                </a:schemeClr>
              </a:solidFill>
              <a:latin typeface="Georgia" panose="02040502050405020303" pitchFamily="18" charset="0"/>
            </a:endParaRPr>
          </a:p>
          <a:p>
            <a:pPr marL="228600" indent="0" algn="ctr">
              <a:buNone/>
            </a:pPr>
            <a:r>
              <a:rPr lang="en-US" sz="2400" dirty="0">
                <a:solidFill>
                  <a:schemeClr val="tx1">
                    <a:alpha val="70000"/>
                  </a:schemeClr>
                </a:solidFill>
                <a:latin typeface="Georgia" panose="02040502050405020303" pitchFamily="18" charset="0"/>
              </a:rPr>
              <a:t>                     Parsley</a:t>
            </a:r>
          </a:p>
          <a:p>
            <a:pPr marL="228600" indent="0" algn="ctr">
              <a:buNone/>
            </a:pPr>
            <a:endParaRPr lang="en-US" sz="2400" dirty="0">
              <a:solidFill>
                <a:schemeClr val="tx1">
                  <a:alpha val="70000"/>
                </a:schemeClr>
              </a:solidFill>
              <a:latin typeface="Georgia" panose="02040502050405020303" pitchFamily="18" charset="0"/>
            </a:endParaRPr>
          </a:p>
        </p:txBody>
      </p:sp>
      <p:pic>
        <p:nvPicPr>
          <p:cNvPr id="7" name="Picture 6">
            <a:extLst>
              <a:ext uri="{FF2B5EF4-FFF2-40B4-BE49-F238E27FC236}">
                <a16:creationId xmlns:a16="http://schemas.microsoft.com/office/drawing/2014/main" id="{A5498ACA-9926-4F14-873C-6A53A3DF2289}"/>
              </a:ext>
            </a:extLst>
          </p:cNvPr>
          <p:cNvPicPr>
            <a:picLocks noChangeAspect="1"/>
          </p:cNvPicPr>
          <p:nvPr/>
        </p:nvPicPr>
        <p:blipFill>
          <a:blip r:embed="rId2"/>
          <a:stretch>
            <a:fillRect/>
          </a:stretch>
        </p:blipFill>
        <p:spPr>
          <a:xfrm>
            <a:off x="712834" y="580144"/>
            <a:ext cx="2786113" cy="1956986"/>
          </a:xfrm>
          <a:prstGeom prst="rect">
            <a:avLst/>
          </a:prstGeom>
        </p:spPr>
      </p:pic>
      <p:pic>
        <p:nvPicPr>
          <p:cNvPr id="4" name="Picture 3">
            <a:extLst>
              <a:ext uri="{FF2B5EF4-FFF2-40B4-BE49-F238E27FC236}">
                <a16:creationId xmlns:a16="http://schemas.microsoft.com/office/drawing/2014/main" id="{670E6B60-9639-EF19-0DD6-6EFBA1C0E7EC}"/>
              </a:ext>
            </a:extLst>
          </p:cNvPr>
          <p:cNvPicPr>
            <a:picLocks noChangeAspect="1"/>
          </p:cNvPicPr>
          <p:nvPr/>
        </p:nvPicPr>
        <p:blipFill>
          <a:blip r:embed="rId3"/>
          <a:stretch>
            <a:fillRect/>
          </a:stretch>
        </p:blipFill>
        <p:spPr>
          <a:xfrm>
            <a:off x="6686169" y="2891108"/>
            <a:ext cx="4079367" cy="2711939"/>
          </a:xfrm>
          <a:prstGeom prst="rect">
            <a:avLst/>
          </a:prstGeom>
        </p:spPr>
      </p:pic>
      <p:sp>
        <p:nvSpPr>
          <p:cNvPr id="6" name="TextBox 5">
            <a:extLst>
              <a:ext uri="{FF2B5EF4-FFF2-40B4-BE49-F238E27FC236}">
                <a16:creationId xmlns:a16="http://schemas.microsoft.com/office/drawing/2014/main" id="{6CC1B3D9-AE48-8FED-FC4B-8D5BFC670CD4}"/>
              </a:ext>
            </a:extLst>
          </p:cNvPr>
          <p:cNvSpPr txBox="1"/>
          <p:nvPr/>
        </p:nvSpPr>
        <p:spPr>
          <a:xfrm>
            <a:off x="712834" y="2898441"/>
            <a:ext cx="6096000" cy="2308324"/>
          </a:xfrm>
          <a:prstGeom prst="rect">
            <a:avLst/>
          </a:prstGeom>
          <a:noFill/>
        </p:spPr>
        <p:txBody>
          <a:bodyPr wrap="square">
            <a:spAutoFit/>
          </a:bodyPr>
          <a:lstStyle/>
          <a:p>
            <a:r>
              <a:rPr lang="en-US" dirty="0"/>
              <a:t>Parsley is also among some beneficial herbs good for high blood pressure. It is rich in compounds like vitamin C and carotenoids, which may help manage high blood pressure.</a:t>
            </a:r>
          </a:p>
          <a:p>
            <a:endParaRPr lang="en-US" dirty="0"/>
          </a:p>
          <a:p>
            <a:r>
              <a:rPr lang="en-US" dirty="0"/>
              <a:t>Studies suggest that antioxidants like carotenoids reduce bad cholesterol and blood pressure, both of which are major risk factors for heart problems</a:t>
            </a:r>
          </a:p>
        </p:txBody>
      </p:sp>
    </p:spTree>
    <p:extLst>
      <p:ext uri="{BB962C8B-B14F-4D97-AF65-F5344CB8AC3E}">
        <p14:creationId xmlns:p14="http://schemas.microsoft.com/office/powerpoint/2010/main" val="2998676587"/>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04237E5-8DDA-AC58-94C5-D672DE5F2D14}"/>
              </a:ext>
            </a:extLst>
          </p:cNvPr>
          <p:cNvSpPr>
            <a:spLocks noGrp="1"/>
          </p:cNvSpPr>
          <p:nvPr>
            <p:ph idx="1"/>
          </p:nvPr>
        </p:nvSpPr>
        <p:spPr>
          <a:xfrm>
            <a:off x="5437632" y="1429847"/>
            <a:ext cx="5701684" cy="3998306"/>
          </a:xfrm>
        </p:spPr>
        <p:txBody>
          <a:bodyPr>
            <a:noAutofit/>
          </a:bodyPr>
          <a:lstStyle/>
          <a:p>
            <a:pPr marL="228600" indent="0" algn="ctr">
              <a:buNone/>
            </a:pPr>
            <a:r>
              <a:rPr lang="en-US" sz="2400" dirty="0">
                <a:solidFill>
                  <a:schemeClr val="tx1">
                    <a:alpha val="70000"/>
                  </a:schemeClr>
                </a:solidFill>
                <a:latin typeface="Georgia" panose="02040502050405020303" pitchFamily="18" charset="0"/>
              </a:rPr>
              <a:t>Foods That Supports Healthy Circulation</a:t>
            </a:r>
          </a:p>
          <a:p>
            <a:pPr marL="228600" indent="0" algn="ctr">
              <a:buNone/>
            </a:pPr>
            <a:endParaRPr lang="en-US" sz="2400" dirty="0">
              <a:solidFill>
                <a:schemeClr val="tx1">
                  <a:alpha val="70000"/>
                </a:schemeClr>
              </a:solidFill>
              <a:latin typeface="Georgia" panose="02040502050405020303" pitchFamily="18" charset="0"/>
            </a:endParaRPr>
          </a:p>
          <a:p>
            <a:pPr marL="228600" indent="0" algn="ctr">
              <a:buNone/>
            </a:pPr>
            <a:r>
              <a:rPr lang="en-US" sz="2400" dirty="0">
                <a:solidFill>
                  <a:schemeClr val="tx1">
                    <a:alpha val="70000"/>
                  </a:schemeClr>
                </a:solidFill>
                <a:latin typeface="Georgia" panose="02040502050405020303" pitchFamily="18" charset="0"/>
              </a:rPr>
              <a:t>                                      Basil</a:t>
            </a:r>
          </a:p>
          <a:p>
            <a:pPr marL="228600" indent="0" algn="ctr">
              <a:buNone/>
            </a:pPr>
            <a:endParaRPr lang="en-US" sz="2400" dirty="0">
              <a:solidFill>
                <a:schemeClr val="tx1">
                  <a:alpha val="70000"/>
                </a:schemeClr>
              </a:solidFill>
              <a:latin typeface="Georgia" panose="02040502050405020303" pitchFamily="18" charset="0"/>
            </a:endParaRPr>
          </a:p>
        </p:txBody>
      </p:sp>
      <p:pic>
        <p:nvPicPr>
          <p:cNvPr id="7" name="Picture 6">
            <a:extLst>
              <a:ext uri="{FF2B5EF4-FFF2-40B4-BE49-F238E27FC236}">
                <a16:creationId xmlns:a16="http://schemas.microsoft.com/office/drawing/2014/main" id="{A5498ACA-9926-4F14-873C-6A53A3DF2289}"/>
              </a:ext>
            </a:extLst>
          </p:cNvPr>
          <p:cNvPicPr>
            <a:picLocks noChangeAspect="1"/>
          </p:cNvPicPr>
          <p:nvPr/>
        </p:nvPicPr>
        <p:blipFill>
          <a:blip r:embed="rId2"/>
          <a:stretch>
            <a:fillRect/>
          </a:stretch>
        </p:blipFill>
        <p:spPr>
          <a:xfrm>
            <a:off x="712834" y="580144"/>
            <a:ext cx="2786113" cy="1956986"/>
          </a:xfrm>
          <a:prstGeom prst="rect">
            <a:avLst/>
          </a:prstGeom>
        </p:spPr>
      </p:pic>
      <p:pic>
        <p:nvPicPr>
          <p:cNvPr id="6" name="Picture 5">
            <a:extLst>
              <a:ext uri="{FF2B5EF4-FFF2-40B4-BE49-F238E27FC236}">
                <a16:creationId xmlns:a16="http://schemas.microsoft.com/office/drawing/2014/main" id="{23459F79-FD4D-9682-2958-DDDFF6F3211E}"/>
              </a:ext>
            </a:extLst>
          </p:cNvPr>
          <p:cNvPicPr>
            <a:picLocks noChangeAspect="1"/>
          </p:cNvPicPr>
          <p:nvPr/>
        </p:nvPicPr>
        <p:blipFill>
          <a:blip r:embed="rId3"/>
          <a:stretch>
            <a:fillRect/>
          </a:stretch>
        </p:blipFill>
        <p:spPr>
          <a:xfrm>
            <a:off x="8877947" y="3673682"/>
            <a:ext cx="2261369" cy="1511814"/>
          </a:xfrm>
          <a:prstGeom prst="rect">
            <a:avLst/>
          </a:prstGeom>
        </p:spPr>
      </p:pic>
      <p:sp>
        <p:nvSpPr>
          <p:cNvPr id="11" name="TextBox 10">
            <a:extLst>
              <a:ext uri="{FF2B5EF4-FFF2-40B4-BE49-F238E27FC236}">
                <a16:creationId xmlns:a16="http://schemas.microsoft.com/office/drawing/2014/main" id="{AED2EB12-8950-A672-A21E-20D3018B6D26}"/>
              </a:ext>
            </a:extLst>
          </p:cNvPr>
          <p:cNvSpPr txBox="1"/>
          <p:nvPr/>
        </p:nvSpPr>
        <p:spPr>
          <a:xfrm>
            <a:off x="1277506" y="2761333"/>
            <a:ext cx="6096000" cy="3416320"/>
          </a:xfrm>
          <a:prstGeom prst="rect">
            <a:avLst/>
          </a:prstGeom>
          <a:noFill/>
        </p:spPr>
        <p:txBody>
          <a:bodyPr wrap="square">
            <a:spAutoFit/>
          </a:bodyPr>
          <a:lstStyle/>
          <a:p>
            <a:r>
              <a:rPr lang="en-US" dirty="0"/>
              <a:t>Basil is considered one of the best herbs for high blood pressure as its rich in eugenol – a plant-based antioxidant that has been linked to several health advantages, including lowered blood pressure.</a:t>
            </a:r>
          </a:p>
          <a:p>
            <a:endParaRPr lang="en-US" dirty="0"/>
          </a:p>
          <a:p>
            <a:endParaRPr lang="en-US" dirty="0"/>
          </a:p>
          <a:p>
            <a:r>
              <a:rPr lang="en-US" dirty="0"/>
              <a:t>According to many studies, eugenol reduces blood pressure by working as a natural calcium channel blocker in the body. Medical experts believe that calcium channel blockers limit the movement of calcium in the arterial cells and heart, thereby helping the blood vessels to relax.</a:t>
            </a:r>
          </a:p>
        </p:txBody>
      </p:sp>
    </p:spTree>
    <p:extLst>
      <p:ext uri="{BB962C8B-B14F-4D97-AF65-F5344CB8AC3E}">
        <p14:creationId xmlns:p14="http://schemas.microsoft.com/office/powerpoint/2010/main" val="1047573931"/>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04237E5-8DDA-AC58-94C5-D672DE5F2D14}"/>
              </a:ext>
            </a:extLst>
          </p:cNvPr>
          <p:cNvSpPr>
            <a:spLocks noGrp="1"/>
          </p:cNvSpPr>
          <p:nvPr>
            <p:ph idx="1"/>
          </p:nvPr>
        </p:nvSpPr>
        <p:spPr>
          <a:xfrm>
            <a:off x="5495938" y="762180"/>
            <a:ext cx="5701684" cy="3998306"/>
          </a:xfrm>
        </p:spPr>
        <p:txBody>
          <a:bodyPr>
            <a:noAutofit/>
          </a:bodyPr>
          <a:lstStyle/>
          <a:p>
            <a:pPr marL="228600" indent="0" algn="ctr">
              <a:buNone/>
            </a:pPr>
            <a:r>
              <a:rPr lang="en-US" sz="2400" dirty="0">
                <a:solidFill>
                  <a:schemeClr val="tx1">
                    <a:alpha val="70000"/>
                  </a:schemeClr>
                </a:solidFill>
                <a:latin typeface="Georgia" panose="02040502050405020303" pitchFamily="18" charset="0"/>
              </a:rPr>
              <a:t>Foods That Supports Healthy Circulation and Blood Pressure</a:t>
            </a:r>
          </a:p>
          <a:p>
            <a:pPr marL="228600" indent="0" algn="ctr">
              <a:buNone/>
            </a:pPr>
            <a:endParaRPr lang="en-US" sz="2400" dirty="0">
              <a:solidFill>
                <a:schemeClr val="tx1">
                  <a:alpha val="70000"/>
                </a:schemeClr>
              </a:solidFill>
              <a:latin typeface="Georgia" panose="02040502050405020303" pitchFamily="18" charset="0"/>
            </a:endParaRPr>
          </a:p>
          <a:p>
            <a:pPr marL="228600" indent="0" algn="ctr">
              <a:buNone/>
            </a:pPr>
            <a:r>
              <a:rPr lang="en-US" sz="2400" dirty="0">
                <a:solidFill>
                  <a:schemeClr val="tx1">
                    <a:alpha val="70000"/>
                  </a:schemeClr>
                </a:solidFill>
                <a:latin typeface="Georgia" panose="02040502050405020303" pitchFamily="18" charset="0"/>
              </a:rPr>
              <a:t>                                      Celery</a:t>
            </a:r>
          </a:p>
          <a:p>
            <a:pPr marL="228600" indent="0" algn="ctr">
              <a:buNone/>
            </a:pPr>
            <a:endParaRPr lang="en-US" sz="2400" dirty="0">
              <a:solidFill>
                <a:schemeClr val="tx1">
                  <a:alpha val="70000"/>
                </a:schemeClr>
              </a:solidFill>
              <a:latin typeface="Georgia" panose="02040502050405020303" pitchFamily="18" charset="0"/>
            </a:endParaRPr>
          </a:p>
        </p:txBody>
      </p:sp>
      <p:pic>
        <p:nvPicPr>
          <p:cNvPr id="7" name="Picture 6">
            <a:extLst>
              <a:ext uri="{FF2B5EF4-FFF2-40B4-BE49-F238E27FC236}">
                <a16:creationId xmlns:a16="http://schemas.microsoft.com/office/drawing/2014/main" id="{A5498ACA-9926-4F14-873C-6A53A3DF2289}"/>
              </a:ext>
            </a:extLst>
          </p:cNvPr>
          <p:cNvPicPr>
            <a:picLocks noChangeAspect="1"/>
          </p:cNvPicPr>
          <p:nvPr/>
        </p:nvPicPr>
        <p:blipFill>
          <a:blip r:embed="rId2"/>
          <a:stretch>
            <a:fillRect/>
          </a:stretch>
        </p:blipFill>
        <p:spPr>
          <a:xfrm>
            <a:off x="712834" y="580144"/>
            <a:ext cx="2786113" cy="1956986"/>
          </a:xfrm>
          <a:prstGeom prst="rect">
            <a:avLst/>
          </a:prstGeom>
        </p:spPr>
      </p:pic>
      <p:sp>
        <p:nvSpPr>
          <p:cNvPr id="11" name="TextBox 10">
            <a:extLst>
              <a:ext uri="{FF2B5EF4-FFF2-40B4-BE49-F238E27FC236}">
                <a16:creationId xmlns:a16="http://schemas.microsoft.com/office/drawing/2014/main" id="{AED2EB12-8950-A672-A21E-20D3018B6D26}"/>
              </a:ext>
            </a:extLst>
          </p:cNvPr>
          <p:cNvSpPr txBox="1"/>
          <p:nvPr/>
        </p:nvSpPr>
        <p:spPr>
          <a:xfrm>
            <a:off x="1277506" y="2761333"/>
            <a:ext cx="6096000" cy="2123082"/>
          </a:xfrm>
          <a:prstGeom prst="rect">
            <a:avLst/>
          </a:prstGeom>
          <a:noFill/>
        </p:spPr>
        <p:txBody>
          <a:bodyPr wrap="square">
            <a:spAutoFit/>
          </a:bodyPr>
          <a:lstStyle/>
          <a:p>
            <a:pPr>
              <a:lnSpc>
                <a:spcPct val="150000"/>
              </a:lnSpc>
            </a:pPr>
            <a:r>
              <a:rPr lang="en-US" dirty="0"/>
              <a:t>Celery is also a great herb to reduce blood pressure as it is quite popular for its diuretic and blood pressure-lowering properties. This herb works by getting rid of excessive sodium and tissue fluid from the body, which further reduces an average blood pressure.</a:t>
            </a:r>
          </a:p>
        </p:txBody>
      </p:sp>
      <p:pic>
        <p:nvPicPr>
          <p:cNvPr id="2" name="Picture 1">
            <a:extLst>
              <a:ext uri="{FF2B5EF4-FFF2-40B4-BE49-F238E27FC236}">
                <a16:creationId xmlns:a16="http://schemas.microsoft.com/office/drawing/2014/main" id="{65BC79FC-6EFC-4CF5-2888-4BD710DBDA1E}"/>
              </a:ext>
            </a:extLst>
          </p:cNvPr>
          <p:cNvPicPr>
            <a:picLocks noChangeAspect="1"/>
          </p:cNvPicPr>
          <p:nvPr/>
        </p:nvPicPr>
        <p:blipFill rotWithShape="1">
          <a:blip r:embed="rId3"/>
          <a:srcRect r="52015"/>
          <a:stretch/>
        </p:blipFill>
        <p:spPr>
          <a:xfrm>
            <a:off x="9107424" y="2761333"/>
            <a:ext cx="1807070" cy="2510594"/>
          </a:xfrm>
          <a:prstGeom prst="rect">
            <a:avLst/>
          </a:prstGeom>
        </p:spPr>
      </p:pic>
    </p:spTree>
    <p:extLst>
      <p:ext uri="{BB962C8B-B14F-4D97-AF65-F5344CB8AC3E}">
        <p14:creationId xmlns:p14="http://schemas.microsoft.com/office/powerpoint/2010/main" val="3931621111"/>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70B1EC0-1F69-D6B3-29F1-BF8F4D04D965}"/>
              </a:ext>
            </a:extLst>
          </p:cNvPr>
          <p:cNvPicPr>
            <a:picLocks noChangeAspect="1"/>
          </p:cNvPicPr>
          <p:nvPr/>
        </p:nvPicPr>
        <p:blipFill>
          <a:blip r:embed="rId2"/>
          <a:stretch>
            <a:fillRect/>
          </a:stretch>
        </p:blipFill>
        <p:spPr>
          <a:xfrm>
            <a:off x="557663" y="451019"/>
            <a:ext cx="2786113" cy="1956986"/>
          </a:xfrm>
          <a:prstGeom prst="rect">
            <a:avLst/>
          </a:prstGeom>
        </p:spPr>
      </p:pic>
      <p:sp>
        <p:nvSpPr>
          <p:cNvPr id="8" name="TextBox 7">
            <a:extLst>
              <a:ext uri="{FF2B5EF4-FFF2-40B4-BE49-F238E27FC236}">
                <a16:creationId xmlns:a16="http://schemas.microsoft.com/office/drawing/2014/main" id="{8BA69550-F2B0-0864-D882-A0CCD972DC58}"/>
              </a:ext>
            </a:extLst>
          </p:cNvPr>
          <p:cNvSpPr txBox="1"/>
          <p:nvPr/>
        </p:nvSpPr>
        <p:spPr>
          <a:xfrm>
            <a:off x="3816097" y="1023375"/>
            <a:ext cx="7120128" cy="2246769"/>
          </a:xfrm>
          <a:prstGeom prst="rect">
            <a:avLst/>
          </a:prstGeom>
          <a:noFill/>
        </p:spPr>
        <p:txBody>
          <a:bodyPr wrap="square" rtlCol="0">
            <a:spAutoFit/>
          </a:bodyPr>
          <a:lstStyle/>
          <a:p>
            <a:pPr algn="ctr"/>
            <a:r>
              <a:rPr lang="en-US" sz="4400" dirty="0"/>
              <a:t>SALT</a:t>
            </a:r>
          </a:p>
          <a:p>
            <a:pPr algn="ctr"/>
            <a:r>
              <a:rPr lang="en-US" sz="2800" dirty="0">
                <a:latin typeface="Georgia" panose="02040502050405020303" pitchFamily="18" charset="0"/>
              </a:rPr>
              <a:t>How much is to much?</a:t>
            </a:r>
          </a:p>
          <a:p>
            <a:pPr algn="ctr"/>
            <a:endParaRPr lang="en-US" sz="2800" dirty="0">
              <a:latin typeface="Georgia" panose="02040502050405020303" pitchFamily="18" charset="0"/>
            </a:endParaRPr>
          </a:p>
          <a:p>
            <a:pPr algn="ctr"/>
            <a:r>
              <a:rPr lang="en-US" sz="2000" dirty="0">
                <a:latin typeface="Georgia" panose="02040502050405020303" pitchFamily="18" charset="0"/>
              </a:rPr>
              <a:t>While salt  makes food taste good, too much can lead to health problems. </a:t>
            </a:r>
          </a:p>
        </p:txBody>
      </p:sp>
      <p:sp>
        <p:nvSpPr>
          <p:cNvPr id="10" name="TextBox 9">
            <a:extLst>
              <a:ext uri="{FF2B5EF4-FFF2-40B4-BE49-F238E27FC236}">
                <a16:creationId xmlns:a16="http://schemas.microsoft.com/office/drawing/2014/main" id="{3295ED17-77CD-082F-B881-49AD5B5830DE}"/>
              </a:ext>
            </a:extLst>
          </p:cNvPr>
          <p:cNvSpPr txBox="1"/>
          <p:nvPr/>
        </p:nvSpPr>
        <p:spPr>
          <a:xfrm>
            <a:off x="1328928" y="3587857"/>
            <a:ext cx="9912096" cy="1754326"/>
          </a:xfrm>
          <a:prstGeom prst="rect">
            <a:avLst/>
          </a:prstGeom>
          <a:noFill/>
        </p:spPr>
        <p:txBody>
          <a:bodyPr wrap="square">
            <a:spAutoFit/>
          </a:bodyPr>
          <a:lstStyle/>
          <a:p>
            <a:r>
              <a:rPr lang="en-US" dirty="0"/>
              <a:t>Salt affects blood pressure via several complex pathways that affect your body’s hormonal, inflammatory, immune, and digestive systems. </a:t>
            </a:r>
          </a:p>
          <a:p>
            <a:endParaRPr lang="en-US" dirty="0"/>
          </a:p>
          <a:p>
            <a:r>
              <a:rPr lang="en-US" dirty="0"/>
              <a:t>In a 2016 analysis of 4 large studies including 113,118 people with and without hypertension, the risk of heart disease and death was higher in those who had a high sodium intake, compared with those with a moderate sodium intake.</a:t>
            </a:r>
          </a:p>
        </p:txBody>
      </p:sp>
    </p:spTree>
    <p:extLst>
      <p:ext uri="{BB962C8B-B14F-4D97-AF65-F5344CB8AC3E}">
        <p14:creationId xmlns:p14="http://schemas.microsoft.com/office/powerpoint/2010/main" val="2911088791"/>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70B1EC0-1F69-D6B3-29F1-BF8F4D04D965}"/>
              </a:ext>
            </a:extLst>
          </p:cNvPr>
          <p:cNvPicPr>
            <a:picLocks noChangeAspect="1"/>
          </p:cNvPicPr>
          <p:nvPr/>
        </p:nvPicPr>
        <p:blipFill>
          <a:blip r:embed="rId2"/>
          <a:stretch>
            <a:fillRect/>
          </a:stretch>
        </p:blipFill>
        <p:spPr>
          <a:xfrm>
            <a:off x="557663" y="451019"/>
            <a:ext cx="2786113" cy="1956986"/>
          </a:xfrm>
          <a:prstGeom prst="rect">
            <a:avLst/>
          </a:prstGeom>
        </p:spPr>
      </p:pic>
      <p:sp>
        <p:nvSpPr>
          <p:cNvPr id="8" name="TextBox 7">
            <a:extLst>
              <a:ext uri="{FF2B5EF4-FFF2-40B4-BE49-F238E27FC236}">
                <a16:creationId xmlns:a16="http://schemas.microsoft.com/office/drawing/2014/main" id="{8BA69550-F2B0-0864-D882-A0CCD972DC58}"/>
              </a:ext>
            </a:extLst>
          </p:cNvPr>
          <p:cNvSpPr txBox="1"/>
          <p:nvPr/>
        </p:nvSpPr>
        <p:spPr>
          <a:xfrm>
            <a:off x="3816097" y="1023375"/>
            <a:ext cx="7120128" cy="1631216"/>
          </a:xfrm>
          <a:prstGeom prst="rect">
            <a:avLst/>
          </a:prstGeom>
          <a:noFill/>
        </p:spPr>
        <p:txBody>
          <a:bodyPr wrap="square" rtlCol="0">
            <a:spAutoFit/>
          </a:bodyPr>
          <a:lstStyle/>
          <a:p>
            <a:pPr algn="ctr"/>
            <a:r>
              <a:rPr lang="en-US" sz="4400" dirty="0"/>
              <a:t>SALT</a:t>
            </a:r>
          </a:p>
          <a:p>
            <a:pPr algn="ctr"/>
            <a:r>
              <a:rPr lang="en-US" sz="2800" dirty="0">
                <a:latin typeface="Georgia" panose="02040502050405020303" pitchFamily="18" charset="0"/>
              </a:rPr>
              <a:t>How much is to much?</a:t>
            </a:r>
          </a:p>
          <a:p>
            <a:pPr algn="ctr"/>
            <a:endParaRPr lang="en-US" sz="2800" dirty="0">
              <a:latin typeface="Georgia" panose="02040502050405020303" pitchFamily="18" charset="0"/>
            </a:endParaRPr>
          </a:p>
        </p:txBody>
      </p:sp>
      <p:sp>
        <p:nvSpPr>
          <p:cNvPr id="2" name="TextBox 1">
            <a:extLst>
              <a:ext uri="{FF2B5EF4-FFF2-40B4-BE49-F238E27FC236}">
                <a16:creationId xmlns:a16="http://schemas.microsoft.com/office/drawing/2014/main" id="{18AF4FEB-1D0E-009A-35E4-8D2D5170CB89}"/>
              </a:ext>
            </a:extLst>
          </p:cNvPr>
          <p:cNvSpPr txBox="1"/>
          <p:nvPr/>
        </p:nvSpPr>
        <p:spPr>
          <a:xfrm flipH="1">
            <a:off x="1511808" y="2654591"/>
            <a:ext cx="9896738" cy="2585323"/>
          </a:xfrm>
          <a:prstGeom prst="rect">
            <a:avLst/>
          </a:prstGeom>
          <a:noFill/>
        </p:spPr>
        <p:txBody>
          <a:bodyPr wrap="square" rtlCol="0">
            <a:spAutoFit/>
          </a:bodyPr>
          <a:lstStyle/>
          <a:p>
            <a:r>
              <a:rPr lang="en-US" dirty="0"/>
              <a:t>High salt foods include bread, salty snacks, soups, processed meats, cheese, and some desserts. Check the packaging and nutrition labels of packaged foods to choose low sodium options.</a:t>
            </a:r>
          </a:p>
          <a:p>
            <a:endParaRPr lang="en-US" dirty="0"/>
          </a:p>
          <a:p>
            <a:r>
              <a:rPr lang="en-US" dirty="0"/>
              <a:t>The American Heart Association (AHA) advocates that adults get fewer than 2,300 mg of sodium per day, optimally aiming for 1,500 mg, which equals 3/4 teaspoon of salt. </a:t>
            </a:r>
          </a:p>
          <a:p>
            <a:endParaRPr lang="en-US" dirty="0"/>
          </a:p>
          <a:p>
            <a:r>
              <a:rPr lang="en-US" dirty="0"/>
              <a:t>Despite this advice, the average American consumes 1.5 teaspoons of salt each day, which exceeds the recommended intake.</a:t>
            </a:r>
          </a:p>
        </p:txBody>
      </p:sp>
    </p:spTree>
    <p:extLst>
      <p:ext uri="{BB962C8B-B14F-4D97-AF65-F5344CB8AC3E}">
        <p14:creationId xmlns:p14="http://schemas.microsoft.com/office/powerpoint/2010/main" val="3512620660"/>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70B1EC0-1F69-D6B3-29F1-BF8F4D04D965}"/>
              </a:ext>
            </a:extLst>
          </p:cNvPr>
          <p:cNvPicPr>
            <a:picLocks noChangeAspect="1"/>
          </p:cNvPicPr>
          <p:nvPr/>
        </p:nvPicPr>
        <p:blipFill>
          <a:blip r:embed="rId2"/>
          <a:stretch>
            <a:fillRect/>
          </a:stretch>
        </p:blipFill>
        <p:spPr>
          <a:xfrm>
            <a:off x="557663" y="555992"/>
            <a:ext cx="2786113" cy="1956986"/>
          </a:xfrm>
          <a:prstGeom prst="rect">
            <a:avLst/>
          </a:prstGeom>
        </p:spPr>
      </p:pic>
      <p:sp>
        <p:nvSpPr>
          <p:cNvPr id="8" name="TextBox 7">
            <a:extLst>
              <a:ext uri="{FF2B5EF4-FFF2-40B4-BE49-F238E27FC236}">
                <a16:creationId xmlns:a16="http://schemas.microsoft.com/office/drawing/2014/main" id="{8BA69550-F2B0-0864-D882-A0CCD972DC58}"/>
              </a:ext>
            </a:extLst>
          </p:cNvPr>
          <p:cNvSpPr txBox="1"/>
          <p:nvPr/>
        </p:nvSpPr>
        <p:spPr>
          <a:xfrm>
            <a:off x="3816097" y="613904"/>
            <a:ext cx="7120128" cy="1323439"/>
          </a:xfrm>
          <a:prstGeom prst="rect">
            <a:avLst/>
          </a:prstGeom>
          <a:noFill/>
        </p:spPr>
        <p:txBody>
          <a:bodyPr wrap="square" rtlCol="0">
            <a:spAutoFit/>
          </a:bodyPr>
          <a:lstStyle/>
          <a:p>
            <a:pPr algn="ctr"/>
            <a:r>
              <a:rPr lang="en-US" sz="2400" dirty="0"/>
              <a:t>White Sugar</a:t>
            </a:r>
          </a:p>
          <a:p>
            <a:pPr algn="ctr"/>
            <a:r>
              <a:rPr lang="en-US" sz="2400" dirty="0">
                <a:latin typeface="Georgia" panose="02040502050405020303" pitchFamily="18" charset="0"/>
              </a:rPr>
              <a:t>How much is to much</a:t>
            </a:r>
            <a:r>
              <a:rPr lang="en-US" sz="2800" dirty="0">
                <a:latin typeface="Georgia" panose="02040502050405020303" pitchFamily="18" charset="0"/>
              </a:rPr>
              <a:t>?</a:t>
            </a:r>
          </a:p>
          <a:p>
            <a:pPr algn="ctr"/>
            <a:endParaRPr lang="en-US" sz="2800" dirty="0">
              <a:latin typeface="Georgia" panose="02040502050405020303" pitchFamily="18" charset="0"/>
            </a:endParaRPr>
          </a:p>
        </p:txBody>
      </p:sp>
      <p:sp>
        <p:nvSpPr>
          <p:cNvPr id="2" name="TextBox 1">
            <a:extLst>
              <a:ext uri="{FF2B5EF4-FFF2-40B4-BE49-F238E27FC236}">
                <a16:creationId xmlns:a16="http://schemas.microsoft.com/office/drawing/2014/main" id="{18AF4FEB-1D0E-009A-35E4-8D2D5170CB89}"/>
              </a:ext>
            </a:extLst>
          </p:cNvPr>
          <p:cNvSpPr txBox="1"/>
          <p:nvPr/>
        </p:nvSpPr>
        <p:spPr>
          <a:xfrm flipH="1">
            <a:off x="3569567" y="1429512"/>
            <a:ext cx="8064770" cy="4652940"/>
          </a:xfrm>
          <a:prstGeom prst="rect">
            <a:avLst/>
          </a:prstGeom>
          <a:noFill/>
        </p:spPr>
        <p:txBody>
          <a:bodyPr wrap="square" rtlCol="0">
            <a:spAutoFit/>
          </a:bodyPr>
          <a:lstStyle/>
          <a:p>
            <a:pPr>
              <a:lnSpc>
                <a:spcPct val="150000"/>
              </a:lnSpc>
            </a:pPr>
            <a:r>
              <a:rPr lang="en-US" sz="2000" dirty="0">
                <a:latin typeface="Georgia" panose="02040502050405020303" pitchFamily="18" charset="0"/>
              </a:rPr>
              <a:t>Large studies have found links between added sugars and common chronic conditions such as high blood pressure, obesity, diabetes, and heart disease, elevated triglycerides, low HDL (good) cholesterol, cancer, and dementia. </a:t>
            </a:r>
          </a:p>
          <a:p>
            <a:pPr>
              <a:lnSpc>
                <a:spcPct val="150000"/>
              </a:lnSpc>
            </a:pPr>
            <a:r>
              <a:rPr lang="en-US" sz="2000" dirty="0">
                <a:latin typeface="Georgia" panose="02040502050405020303" pitchFamily="18" charset="0"/>
              </a:rPr>
              <a:t>Some of the sugars you eat come from naturally occurring sources in whole foods that are  good for you. According to the Dietary Guidelines for Americans, nearly 70% of added sugars come from these five types of food and drink: • sweetened beverages such as colas • desserts and sweet snacks • sugar-sweetened coffee and tea drinks • candy • breakfast bars and cereals.</a:t>
            </a:r>
          </a:p>
        </p:txBody>
      </p:sp>
    </p:spTree>
    <p:extLst>
      <p:ext uri="{BB962C8B-B14F-4D97-AF65-F5344CB8AC3E}">
        <p14:creationId xmlns:p14="http://schemas.microsoft.com/office/powerpoint/2010/main" val="3139054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1C5FFBDD-8D6D-A533-F390-3D5FF9F4D378}"/>
              </a:ext>
            </a:extLst>
          </p:cNvPr>
          <p:cNvSpPr>
            <a:spLocks noGrp="1"/>
          </p:cNvSpPr>
          <p:nvPr>
            <p:ph idx="1"/>
          </p:nvPr>
        </p:nvSpPr>
        <p:spPr>
          <a:xfrm>
            <a:off x="3782292" y="580144"/>
            <a:ext cx="7696874" cy="5654401"/>
          </a:xfrm>
        </p:spPr>
        <p:txBody>
          <a:bodyPr>
            <a:noAutofit/>
          </a:bodyPr>
          <a:lstStyle/>
          <a:p>
            <a:pPr marL="228600" indent="0" algn="ctr">
              <a:buNone/>
            </a:pPr>
            <a:r>
              <a:rPr kumimoji="0" lang="en-US" sz="2800" b="0" i="0" u="none" strike="noStrike" kern="1200" cap="none" spc="0" normalizeH="0" baseline="0" noProof="0" dirty="0">
                <a:ln>
                  <a:noFill/>
                </a:ln>
                <a:solidFill>
                  <a:schemeClr val="tx1">
                    <a:alpha val="70000"/>
                  </a:schemeClr>
                </a:solidFill>
                <a:effectLst/>
                <a:uLnTx/>
                <a:uFillTx/>
                <a:latin typeface="Georgia" panose="02040502050405020303"/>
                <a:ea typeface="+mn-ea"/>
                <a:cs typeface="+mn-cs"/>
              </a:rPr>
              <a:t>R &amp; R Self-Care</a:t>
            </a:r>
          </a:p>
          <a:p>
            <a:pPr marL="228600" indent="0" algn="ctr">
              <a:buNone/>
            </a:pPr>
            <a:r>
              <a:rPr kumimoji="0" lang="en-US" sz="2800" b="0" i="0" u="none" strike="noStrike" kern="1200" cap="none" spc="0" normalizeH="0" baseline="0" noProof="0" dirty="0">
                <a:ln>
                  <a:noFill/>
                </a:ln>
                <a:solidFill>
                  <a:schemeClr val="tx1">
                    <a:alpha val="70000"/>
                  </a:schemeClr>
                </a:solidFill>
                <a:effectLst/>
                <a:uLnTx/>
                <a:uFillTx/>
                <a:latin typeface="Georgia" panose="02040502050405020303"/>
                <a:ea typeface="+mn-ea"/>
                <a:cs typeface="+mn-cs"/>
              </a:rPr>
              <a:t> Level two and three Subscriptions</a:t>
            </a:r>
          </a:p>
          <a:p>
            <a:pPr marL="228600" indent="0">
              <a:buNone/>
            </a:pPr>
            <a:r>
              <a:rPr kumimoji="0" lang="en-US" sz="2400" b="0" i="0" u="none" strike="noStrike" kern="1200" cap="none" spc="0" normalizeH="0" baseline="0" noProof="0" dirty="0">
                <a:ln>
                  <a:noFill/>
                </a:ln>
                <a:solidFill>
                  <a:srgbClr val="C00000">
                    <a:alpha val="70000"/>
                  </a:srgbClr>
                </a:solidFill>
                <a:effectLst/>
                <a:uLnTx/>
                <a:uFillTx/>
                <a:latin typeface="Georgia" panose="02040502050405020303"/>
                <a:ea typeface="+mn-ea"/>
                <a:cs typeface="+mn-cs"/>
              </a:rPr>
              <a:t>Level two: 60-day</a:t>
            </a:r>
          </a:p>
          <a:p>
            <a:pPr marL="228600" indent="0">
              <a:buNone/>
            </a:pPr>
            <a:r>
              <a:rPr lang="en-US" sz="2400" dirty="0">
                <a:solidFill>
                  <a:srgbClr val="C00000">
                    <a:alpha val="70000"/>
                  </a:srgbClr>
                </a:solidFill>
                <a:latin typeface="Georgia" panose="02040502050405020303"/>
              </a:rPr>
              <a:t>Level </a:t>
            </a:r>
            <a:r>
              <a:rPr kumimoji="0" lang="en-US" sz="2400" b="0" i="0" u="none" strike="noStrike" kern="1200" cap="none" spc="0" normalizeH="0" baseline="0" noProof="0" dirty="0">
                <a:ln>
                  <a:noFill/>
                </a:ln>
                <a:solidFill>
                  <a:srgbClr val="C00000">
                    <a:alpha val="70000"/>
                  </a:srgbClr>
                </a:solidFill>
                <a:effectLst/>
                <a:uLnTx/>
                <a:uFillTx/>
                <a:latin typeface="Georgia" panose="02040502050405020303"/>
                <a:ea typeface="+mn-ea"/>
                <a:cs typeface="+mn-cs"/>
              </a:rPr>
              <a:t>three: 90- day</a:t>
            </a:r>
          </a:p>
          <a:p>
            <a:pPr marL="228600" indent="0">
              <a:buNone/>
            </a:pPr>
            <a:r>
              <a:rPr kumimoji="0" lang="en-US" sz="2400" b="0" i="0" u="none" strike="noStrike" kern="1200" cap="none" spc="0" normalizeH="0" baseline="0" noProof="0" dirty="0">
                <a:ln>
                  <a:noFill/>
                </a:ln>
                <a:solidFill>
                  <a:schemeClr val="tx1">
                    <a:alpha val="70000"/>
                  </a:schemeClr>
                </a:solidFill>
                <a:effectLst/>
                <a:uLnTx/>
                <a:uFillTx/>
                <a:latin typeface="Georgia" panose="02040502050405020303"/>
                <a:ea typeface="+mn-ea"/>
                <a:cs typeface="+mn-cs"/>
              </a:rPr>
              <a:t> Offers </a:t>
            </a:r>
            <a:r>
              <a:rPr kumimoji="0" lang="en-US" sz="2000" b="0" i="0" u="none" strike="noStrike" kern="1200" cap="none" spc="0" normalizeH="0" baseline="0" noProof="0" dirty="0">
                <a:ln>
                  <a:noFill/>
                </a:ln>
                <a:solidFill>
                  <a:schemeClr val="tx1">
                    <a:alpha val="70000"/>
                  </a:schemeClr>
                </a:solidFill>
                <a:effectLst/>
                <a:uLnTx/>
                <a:uFillTx/>
                <a:latin typeface="Georgia" panose="02040502050405020303"/>
                <a:ea typeface="+mn-ea"/>
                <a:cs typeface="+mn-cs"/>
              </a:rPr>
              <a:t>a</a:t>
            </a:r>
            <a:r>
              <a:rPr kumimoji="0" lang="en-US" sz="2400" b="0" i="0" u="none" strike="noStrike" kern="1200" cap="none" spc="0" normalizeH="0" baseline="0" noProof="0" dirty="0">
                <a:ln>
                  <a:noFill/>
                </a:ln>
                <a:solidFill>
                  <a:schemeClr val="tx1">
                    <a:alpha val="70000"/>
                  </a:schemeClr>
                </a:solidFill>
                <a:effectLst/>
                <a:uLnTx/>
                <a:uFillTx/>
                <a:latin typeface="Georgia" panose="02040502050405020303"/>
                <a:ea typeface="+mn-ea"/>
                <a:cs typeface="+mn-cs"/>
              </a:rPr>
              <a:t>dvanced health education master classes. </a:t>
            </a:r>
          </a:p>
          <a:p>
            <a:pPr marL="228600" indent="0">
              <a:buNone/>
            </a:pPr>
            <a:r>
              <a:rPr lang="en-US" sz="2400" dirty="0">
                <a:solidFill>
                  <a:schemeClr val="tx1">
                    <a:alpha val="70000"/>
                  </a:schemeClr>
                </a:solidFill>
                <a:latin typeface="Georgia" panose="02040502050405020303"/>
              </a:rPr>
              <a:t>Designed for subscribers </a:t>
            </a:r>
            <a:r>
              <a:rPr kumimoji="0" lang="en-US" sz="2400" b="0" i="0" u="none" strike="noStrike" kern="1200" cap="none" spc="0" normalizeH="0" baseline="0" noProof="0" dirty="0">
                <a:ln>
                  <a:noFill/>
                </a:ln>
                <a:solidFill>
                  <a:schemeClr val="tx1">
                    <a:alpha val="70000"/>
                  </a:schemeClr>
                </a:solidFill>
                <a:effectLst/>
                <a:uLnTx/>
                <a:uFillTx/>
                <a:latin typeface="Georgia" panose="02040502050405020303"/>
                <a:ea typeface="+mn-ea"/>
                <a:cs typeface="+mn-cs"/>
              </a:rPr>
              <a:t>who have existing heart health issues or interested in a generalized and comprehensive body reset.   </a:t>
            </a:r>
          </a:p>
          <a:p>
            <a:pPr marL="228600" indent="0">
              <a:buNone/>
            </a:pPr>
            <a:r>
              <a:rPr kumimoji="0" lang="en-US" sz="2400" b="0" i="0" u="none" strike="noStrike" kern="1200" cap="none" spc="0" normalizeH="0" baseline="0" noProof="0" dirty="0">
                <a:ln>
                  <a:noFill/>
                </a:ln>
                <a:solidFill>
                  <a:schemeClr val="tx1">
                    <a:alpha val="70000"/>
                  </a:schemeClr>
                </a:solidFill>
                <a:effectLst/>
                <a:uLnTx/>
                <a:uFillTx/>
                <a:latin typeface="Georgia" panose="02040502050405020303"/>
                <a:ea typeface="+mn-ea"/>
                <a:cs typeface="+mn-cs"/>
              </a:rPr>
              <a:t>Customized blueprints focus on a healthier heart, mind, body, and spirit! </a:t>
            </a:r>
            <a:r>
              <a:rPr lang="en-US" sz="2400" dirty="0">
                <a:solidFill>
                  <a:schemeClr val="tx1">
                    <a:alpha val="70000"/>
                  </a:schemeClr>
                </a:solidFill>
              </a:rPr>
              <a:t> </a:t>
            </a:r>
          </a:p>
        </p:txBody>
      </p:sp>
      <p:pic>
        <p:nvPicPr>
          <p:cNvPr id="2" name="Picture 1">
            <a:extLst>
              <a:ext uri="{FF2B5EF4-FFF2-40B4-BE49-F238E27FC236}">
                <a16:creationId xmlns:a16="http://schemas.microsoft.com/office/drawing/2014/main" id="{EDB8522F-19CB-14F5-6C33-6EC11F011B3E}"/>
              </a:ext>
            </a:extLst>
          </p:cNvPr>
          <p:cNvPicPr>
            <a:picLocks noChangeAspect="1"/>
          </p:cNvPicPr>
          <p:nvPr/>
        </p:nvPicPr>
        <p:blipFill>
          <a:blip r:embed="rId2"/>
          <a:stretch>
            <a:fillRect/>
          </a:stretch>
        </p:blipFill>
        <p:spPr>
          <a:xfrm>
            <a:off x="712834" y="580145"/>
            <a:ext cx="2191891" cy="1539600"/>
          </a:xfrm>
          <a:prstGeom prst="rect">
            <a:avLst/>
          </a:prstGeom>
        </p:spPr>
      </p:pic>
      <p:sp>
        <p:nvSpPr>
          <p:cNvPr id="4" name="TextBox 3">
            <a:extLst>
              <a:ext uri="{FF2B5EF4-FFF2-40B4-BE49-F238E27FC236}">
                <a16:creationId xmlns:a16="http://schemas.microsoft.com/office/drawing/2014/main" id="{FF10128E-901D-9D27-1FEB-928E7E665DEF}"/>
              </a:ext>
            </a:extLst>
          </p:cNvPr>
          <p:cNvSpPr txBox="1"/>
          <p:nvPr/>
        </p:nvSpPr>
        <p:spPr>
          <a:xfrm>
            <a:off x="712834" y="2551837"/>
            <a:ext cx="3512802" cy="1569660"/>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400" b="0" i="0" u="none" strike="noStrike" kern="1200" cap="none" spc="0" normalizeH="0" baseline="0" noProof="0" dirty="0">
                <a:ln>
                  <a:noFill/>
                </a:ln>
                <a:solidFill>
                  <a:prstClr val="black"/>
                </a:solidFill>
                <a:effectLst/>
                <a:uLnTx/>
                <a:uFillTx/>
                <a:latin typeface="Georgia" panose="02040502050405020303"/>
                <a:ea typeface="+mn-ea"/>
                <a:cs typeface="+mn-cs"/>
              </a:rPr>
              <a:t>Customize</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400" b="0" i="0" u="none" strike="noStrike" kern="1200" cap="none" spc="0" normalizeH="0" baseline="0" noProof="0" dirty="0">
                <a:ln>
                  <a:noFill/>
                </a:ln>
                <a:solidFill>
                  <a:prstClr val="black"/>
                </a:solidFill>
                <a:effectLst/>
                <a:uLnTx/>
                <a:uFillTx/>
                <a:latin typeface="Georgia" panose="02040502050405020303"/>
                <a:ea typeface="+mn-ea"/>
                <a:cs typeface="+mn-cs"/>
              </a:rPr>
              <a:t>Personalized </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400" b="0" i="0" u="none" strike="noStrike" kern="1200" cap="none" spc="0" normalizeH="0" baseline="0" noProof="0" dirty="0">
                <a:ln>
                  <a:noFill/>
                </a:ln>
                <a:solidFill>
                  <a:prstClr val="black"/>
                </a:solidFill>
                <a:effectLst/>
                <a:uLnTx/>
                <a:uFillTx/>
                <a:latin typeface="Georgia" panose="02040502050405020303"/>
                <a:ea typeface="+mn-ea"/>
                <a:cs typeface="+mn-cs"/>
              </a:rPr>
              <a:t>Your Holistic Blueprint </a:t>
            </a:r>
          </a:p>
        </p:txBody>
      </p:sp>
    </p:spTree>
    <p:extLst>
      <p:ext uri="{BB962C8B-B14F-4D97-AF65-F5344CB8AC3E}">
        <p14:creationId xmlns:p14="http://schemas.microsoft.com/office/powerpoint/2010/main" val="4191802712"/>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3B111E1-E388-C26C-AEA2-98A2EB75BDA1}"/>
              </a:ext>
            </a:extLst>
          </p:cNvPr>
          <p:cNvPicPr>
            <a:picLocks noChangeAspect="1"/>
          </p:cNvPicPr>
          <p:nvPr/>
        </p:nvPicPr>
        <p:blipFill>
          <a:blip r:embed="rId2"/>
          <a:stretch>
            <a:fillRect/>
          </a:stretch>
        </p:blipFill>
        <p:spPr>
          <a:xfrm>
            <a:off x="557663" y="598408"/>
            <a:ext cx="2312458" cy="1624287"/>
          </a:xfrm>
          <a:prstGeom prst="rect">
            <a:avLst/>
          </a:prstGeom>
        </p:spPr>
      </p:pic>
      <p:pic>
        <p:nvPicPr>
          <p:cNvPr id="9" name="Picture 2" descr="Image result for Phlebotomy Technician">
            <a:extLst>
              <a:ext uri="{FF2B5EF4-FFF2-40B4-BE49-F238E27FC236}">
                <a16:creationId xmlns:a16="http://schemas.microsoft.com/office/drawing/2014/main" id="{745AD457-ADFF-86E5-14E5-79C563EC4E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50077" y="914972"/>
            <a:ext cx="2038350" cy="17145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E25F126C-2646-E0C6-0F07-0370F44F9EC4}"/>
              </a:ext>
            </a:extLst>
          </p:cNvPr>
          <p:cNvSpPr txBox="1"/>
          <p:nvPr/>
        </p:nvSpPr>
        <p:spPr>
          <a:xfrm>
            <a:off x="1156854" y="2854036"/>
            <a:ext cx="10259291" cy="3369577"/>
          </a:xfrm>
          <a:prstGeom prst="rect">
            <a:avLst/>
          </a:prstGeom>
          <a:noFill/>
        </p:spPr>
        <p:txBody>
          <a:bodyPr wrap="square" rtlCol="0">
            <a:spAutoFit/>
          </a:bodyPr>
          <a:lstStyle/>
          <a:p>
            <a:pPr>
              <a:lnSpc>
                <a:spcPct val="150000"/>
              </a:lnSpc>
            </a:pPr>
            <a:r>
              <a:rPr lang="en-US" dirty="0"/>
              <a:t>Perhaps you have heard about eating based on you blood type.  While there are well documented correlations between your blood type and food tolerance, and we encourage you to know your blood type, R &amp; R takes you further into understanding how to eat to affect blood chemistry.   Your blood type is static whereas your blood chemistry is fluid. </a:t>
            </a:r>
          </a:p>
          <a:p>
            <a:pPr>
              <a:lnSpc>
                <a:spcPct val="150000"/>
              </a:lnSpc>
            </a:pPr>
            <a:r>
              <a:rPr lang="en-US" dirty="0"/>
              <a:t>If your cholesterol level is high and putting you at risk for artery disease, you blood type is not an indicator of your risk. However, if you know your blood chemistry it will indicate your risk and degree of risk.   We will coach you on the significance of the hand -picked blood chemistry tests we have selected. They are that </a:t>
            </a:r>
          </a:p>
        </p:txBody>
      </p:sp>
    </p:spTree>
    <p:extLst>
      <p:ext uri="{BB962C8B-B14F-4D97-AF65-F5344CB8AC3E}">
        <p14:creationId xmlns:p14="http://schemas.microsoft.com/office/powerpoint/2010/main" val="3641426182"/>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3B111E1-E388-C26C-AEA2-98A2EB75BDA1}"/>
              </a:ext>
            </a:extLst>
          </p:cNvPr>
          <p:cNvPicPr>
            <a:picLocks noChangeAspect="1"/>
          </p:cNvPicPr>
          <p:nvPr/>
        </p:nvPicPr>
        <p:blipFill>
          <a:blip r:embed="rId2"/>
          <a:stretch>
            <a:fillRect/>
          </a:stretch>
        </p:blipFill>
        <p:spPr>
          <a:xfrm>
            <a:off x="557663" y="598408"/>
            <a:ext cx="2312458" cy="1624287"/>
          </a:xfrm>
          <a:prstGeom prst="rect">
            <a:avLst/>
          </a:prstGeom>
        </p:spPr>
      </p:pic>
      <p:pic>
        <p:nvPicPr>
          <p:cNvPr id="9" name="Picture 2" descr="Image result for Phlebotomy Technician">
            <a:extLst>
              <a:ext uri="{FF2B5EF4-FFF2-40B4-BE49-F238E27FC236}">
                <a16:creationId xmlns:a16="http://schemas.microsoft.com/office/drawing/2014/main" id="{745AD457-ADFF-86E5-14E5-79C563EC4E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50077" y="914972"/>
            <a:ext cx="2038350" cy="17145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E25F126C-2646-E0C6-0F07-0370F44F9EC4}"/>
              </a:ext>
            </a:extLst>
          </p:cNvPr>
          <p:cNvSpPr txBox="1"/>
          <p:nvPr/>
        </p:nvSpPr>
        <p:spPr>
          <a:xfrm>
            <a:off x="1156854" y="2854036"/>
            <a:ext cx="10259291" cy="3369577"/>
          </a:xfrm>
          <a:prstGeom prst="rect">
            <a:avLst/>
          </a:prstGeom>
          <a:noFill/>
        </p:spPr>
        <p:txBody>
          <a:bodyPr wrap="square" rtlCol="0">
            <a:spAutoFit/>
          </a:bodyPr>
          <a:lstStyle/>
          <a:p>
            <a:pPr>
              <a:lnSpc>
                <a:spcPct val="150000"/>
              </a:lnSpc>
            </a:pPr>
            <a:r>
              <a:rPr lang="en-US" dirty="0"/>
              <a:t>Perhaps you have heard about eating based on you blood type.  While there are well documented correlations between your blood type and food tolerance, and we encourage you to know your blood type, R &amp; R takes you further into understanding how to eat to affect blood chemistry.   Your blood type is static whereas your blood chemistry is fluid. </a:t>
            </a:r>
          </a:p>
          <a:p>
            <a:pPr>
              <a:lnSpc>
                <a:spcPct val="150000"/>
              </a:lnSpc>
            </a:pPr>
            <a:r>
              <a:rPr lang="en-US" dirty="0"/>
              <a:t>If your cholesterol level is high and putting you at risk for artery disease, you blood type is not an indicator of your risk. However, if you know your blood chemistry it will indicate your risk and degree of risk.   We will coach you on the significance of the hand -picked blood chemistry tests we have selected. They are that </a:t>
            </a:r>
          </a:p>
        </p:txBody>
      </p:sp>
    </p:spTree>
    <p:extLst>
      <p:ext uri="{BB962C8B-B14F-4D97-AF65-F5344CB8AC3E}">
        <p14:creationId xmlns:p14="http://schemas.microsoft.com/office/powerpoint/2010/main" val="3339856729"/>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4A5A6F-D74B-7BC7-DA57-98B963E1DF4B}"/>
              </a:ext>
            </a:extLst>
          </p:cNvPr>
          <p:cNvSpPr>
            <a:spLocks noGrp="1"/>
          </p:cNvSpPr>
          <p:nvPr>
            <p:ph type="title"/>
          </p:nvPr>
        </p:nvSpPr>
        <p:spPr/>
        <p:txBody>
          <a:bodyPr/>
          <a:lstStyle/>
          <a:p>
            <a:pPr algn="ctr"/>
            <a:r>
              <a:rPr lang="en-US" dirty="0"/>
              <a:t>Blood Chemistry Tutorial</a:t>
            </a:r>
          </a:p>
        </p:txBody>
      </p:sp>
      <p:sp>
        <p:nvSpPr>
          <p:cNvPr id="3" name="Content Placeholder 2">
            <a:extLst>
              <a:ext uri="{FF2B5EF4-FFF2-40B4-BE49-F238E27FC236}">
                <a16:creationId xmlns:a16="http://schemas.microsoft.com/office/drawing/2014/main" id="{23E7606E-72DB-2448-CBFA-FC1DBA5500EA}"/>
              </a:ext>
            </a:extLst>
          </p:cNvPr>
          <p:cNvSpPr>
            <a:spLocks noGrp="1"/>
          </p:cNvSpPr>
          <p:nvPr>
            <p:ph idx="1"/>
          </p:nvPr>
        </p:nvSpPr>
        <p:spPr/>
        <p:txBody>
          <a:bodyPr/>
          <a:lstStyle/>
          <a:p>
            <a:pPr algn="ctr"/>
            <a:r>
              <a:rPr lang="en-US" dirty="0"/>
              <a:t>VIDEO</a:t>
            </a:r>
          </a:p>
        </p:txBody>
      </p:sp>
    </p:spTree>
    <p:extLst>
      <p:ext uri="{BB962C8B-B14F-4D97-AF65-F5344CB8AC3E}">
        <p14:creationId xmlns:p14="http://schemas.microsoft.com/office/powerpoint/2010/main" val="1584156632"/>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0CAD99-FAAE-76B0-F79F-80B014AC2FCB}"/>
              </a:ext>
            </a:extLst>
          </p:cNvPr>
          <p:cNvSpPr>
            <a:spLocks noGrp="1"/>
          </p:cNvSpPr>
          <p:nvPr>
            <p:ph type="title"/>
          </p:nvPr>
        </p:nvSpPr>
        <p:spPr/>
        <p:txBody>
          <a:bodyPr>
            <a:normAutofit/>
          </a:bodyPr>
          <a:lstStyle/>
          <a:p>
            <a:pPr algn="ctr"/>
            <a:r>
              <a:rPr lang="en-US" sz="4000" dirty="0">
                <a:solidFill>
                  <a:schemeClr val="tx1"/>
                </a:solidFill>
                <a:latin typeface="Georgia" panose="02040502050405020303" pitchFamily="18" charset="0"/>
              </a:rPr>
              <a:t>Customize Your Blueprint </a:t>
            </a:r>
          </a:p>
        </p:txBody>
      </p:sp>
      <p:pic>
        <p:nvPicPr>
          <p:cNvPr id="7" name="Picture 6">
            <a:extLst>
              <a:ext uri="{FF2B5EF4-FFF2-40B4-BE49-F238E27FC236}">
                <a16:creationId xmlns:a16="http://schemas.microsoft.com/office/drawing/2014/main" id="{7B3F7C4C-5AA5-FCD9-A03F-85E62CF969D6}"/>
              </a:ext>
            </a:extLst>
          </p:cNvPr>
          <p:cNvPicPr>
            <a:picLocks noChangeAspect="1"/>
          </p:cNvPicPr>
          <p:nvPr/>
        </p:nvPicPr>
        <p:blipFill>
          <a:blip r:embed="rId2"/>
          <a:stretch>
            <a:fillRect/>
          </a:stretch>
        </p:blipFill>
        <p:spPr>
          <a:xfrm>
            <a:off x="4038600" y="1825612"/>
            <a:ext cx="4193443" cy="3770515"/>
          </a:xfrm>
          <a:prstGeom prst="rect">
            <a:avLst/>
          </a:prstGeom>
        </p:spPr>
      </p:pic>
    </p:spTree>
    <p:extLst>
      <p:ext uri="{BB962C8B-B14F-4D97-AF65-F5344CB8AC3E}">
        <p14:creationId xmlns:p14="http://schemas.microsoft.com/office/powerpoint/2010/main" val="1029001553"/>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B3F7C4C-5AA5-FCD9-A03F-85E62CF969D6}"/>
              </a:ext>
            </a:extLst>
          </p:cNvPr>
          <p:cNvPicPr>
            <a:picLocks noChangeAspect="1"/>
          </p:cNvPicPr>
          <p:nvPr/>
        </p:nvPicPr>
        <p:blipFill>
          <a:blip r:embed="rId2"/>
          <a:stretch>
            <a:fillRect/>
          </a:stretch>
        </p:blipFill>
        <p:spPr>
          <a:xfrm>
            <a:off x="693822" y="665813"/>
            <a:ext cx="1632425" cy="1467788"/>
          </a:xfrm>
          <a:prstGeom prst="rect">
            <a:avLst/>
          </a:prstGeom>
        </p:spPr>
      </p:pic>
      <p:sp>
        <p:nvSpPr>
          <p:cNvPr id="3" name="TextBox 2">
            <a:extLst>
              <a:ext uri="{FF2B5EF4-FFF2-40B4-BE49-F238E27FC236}">
                <a16:creationId xmlns:a16="http://schemas.microsoft.com/office/drawing/2014/main" id="{02B212E7-E5EE-2C13-AAC8-303A1D5C0559}"/>
              </a:ext>
            </a:extLst>
          </p:cNvPr>
          <p:cNvSpPr txBox="1"/>
          <p:nvPr/>
        </p:nvSpPr>
        <p:spPr>
          <a:xfrm>
            <a:off x="2812485" y="1028343"/>
            <a:ext cx="8492824" cy="4801314"/>
          </a:xfrm>
          <a:prstGeom prst="rect">
            <a:avLst/>
          </a:prstGeom>
          <a:noFill/>
        </p:spPr>
        <p:txBody>
          <a:bodyPr wrap="square" rtlCol="0">
            <a:spAutoFit/>
          </a:bodyPr>
          <a:lstStyle/>
          <a:p>
            <a:endParaRPr lang="en-US" dirty="0"/>
          </a:p>
          <a:p>
            <a:r>
              <a:rPr lang="en-US" dirty="0">
                <a:latin typeface="Georgia" panose="02040502050405020303" pitchFamily="18" charset="0"/>
              </a:rPr>
              <a:t>Now that you have your blood tests, health assessment and journal, DISH4LIFE will guide you on customizing a holistic blueprint to reset your heart health and wellness experience. </a:t>
            </a:r>
          </a:p>
          <a:p>
            <a:endParaRPr lang="en-US" dirty="0">
              <a:latin typeface="Georgia" panose="02040502050405020303" pitchFamily="18" charset="0"/>
            </a:endParaRPr>
          </a:p>
          <a:p>
            <a:r>
              <a:rPr lang="en-US" dirty="0">
                <a:latin typeface="Georgia" panose="02040502050405020303" pitchFamily="18" charset="0"/>
              </a:rPr>
              <a:t>DISH4LIFE has a collection of menus and whole foods that anyone can use to create delicious and nutritious meals. However, we will coach you on how to modify your lifestyle and eat foods that can restore, revitalize, and boost the body’s healing and protection mechanisms.  </a:t>
            </a:r>
          </a:p>
          <a:p>
            <a:endParaRPr lang="en-US" dirty="0">
              <a:latin typeface="Georgia" panose="02040502050405020303" pitchFamily="18" charset="0"/>
            </a:endParaRPr>
          </a:p>
          <a:p>
            <a:r>
              <a:rPr lang="en-US" dirty="0">
                <a:latin typeface="Georgia" panose="02040502050405020303" pitchFamily="18" charset="0"/>
              </a:rPr>
              <a:t>DISH4LIFE has a rich sources healing dishes that are backed by science which include the Mediterranean, plant-based (vegan and vegetarian menus.  Based on your blood chemistry, we design your customizes wellness blueprint using micronutrients (vitamins and minerals) to support your specific needs.     </a:t>
            </a:r>
          </a:p>
          <a:p>
            <a:endParaRPr lang="en-US" dirty="0">
              <a:latin typeface="Georgia" panose="02040502050405020303" pitchFamily="18" charset="0"/>
            </a:endParaRPr>
          </a:p>
          <a:p>
            <a:endParaRPr lang="en-US" dirty="0"/>
          </a:p>
          <a:p>
            <a:endParaRPr lang="en-US" dirty="0"/>
          </a:p>
        </p:txBody>
      </p:sp>
    </p:spTree>
    <p:extLst>
      <p:ext uri="{BB962C8B-B14F-4D97-AF65-F5344CB8AC3E}">
        <p14:creationId xmlns:p14="http://schemas.microsoft.com/office/powerpoint/2010/main" val="365472840"/>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B3F7C4C-5AA5-FCD9-A03F-85E62CF969D6}"/>
              </a:ext>
            </a:extLst>
          </p:cNvPr>
          <p:cNvPicPr>
            <a:picLocks noChangeAspect="1"/>
          </p:cNvPicPr>
          <p:nvPr/>
        </p:nvPicPr>
        <p:blipFill>
          <a:blip r:embed="rId2"/>
          <a:stretch>
            <a:fillRect/>
          </a:stretch>
        </p:blipFill>
        <p:spPr>
          <a:xfrm>
            <a:off x="693822" y="665812"/>
            <a:ext cx="1971412" cy="1772587"/>
          </a:xfrm>
          <a:prstGeom prst="rect">
            <a:avLst/>
          </a:prstGeom>
        </p:spPr>
      </p:pic>
      <p:sp>
        <p:nvSpPr>
          <p:cNvPr id="3" name="TextBox 2">
            <a:extLst>
              <a:ext uri="{FF2B5EF4-FFF2-40B4-BE49-F238E27FC236}">
                <a16:creationId xmlns:a16="http://schemas.microsoft.com/office/drawing/2014/main" id="{02B212E7-E5EE-2C13-AAC8-303A1D5C0559}"/>
              </a:ext>
            </a:extLst>
          </p:cNvPr>
          <p:cNvSpPr txBox="1"/>
          <p:nvPr/>
        </p:nvSpPr>
        <p:spPr>
          <a:xfrm>
            <a:off x="3158836" y="1207526"/>
            <a:ext cx="8229600" cy="4310732"/>
          </a:xfrm>
          <a:prstGeom prst="rect">
            <a:avLst/>
          </a:prstGeom>
          <a:noFill/>
        </p:spPr>
        <p:txBody>
          <a:bodyPr wrap="square" rtlCol="0">
            <a:spAutoFit/>
          </a:bodyPr>
          <a:lstStyle/>
          <a:p>
            <a:pPr>
              <a:lnSpc>
                <a:spcPct val="200000"/>
              </a:lnSpc>
            </a:pPr>
            <a:r>
              <a:rPr lang="en-US" sz="2000" dirty="0">
                <a:latin typeface="Georgia" panose="02040502050405020303" pitchFamily="18" charset="0"/>
              </a:rPr>
              <a:t>R &amp; R cannot guarantee any specific health outcomes,  however, CDC, WHO, NIH, and research institutions concur that broken hearts are identifiable, manageable, and preventable, and that food can heal and make you sick.  And by applying the science-based recommendations described in our subscriptions, you can reset your heart’s </a:t>
            </a:r>
          </a:p>
          <a:p>
            <a:pPr>
              <a:lnSpc>
                <a:spcPct val="200000"/>
              </a:lnSpc>
            </a:pPr>
            <a:r>
              <a:rPr lang="en-US" sz="2000" dirty="0">
                <a:latin typeface="Georgia" panose="02040502050405020303" pitchFamily="18" charset="0"/>
              </a:rPr>
              <a:t>health and overall wellbeing by learning how to safely and effectively reducing many risk factors. </a:t>
            </a:r>
          </a:p>
        </p:txBody>
      </p:sp>
    </p:spTree>
    <p:extLst>
      <p:ext uri="{BB962C8B-B14F-4D97-AF65-F5344CB8AC3E}">
        <p14:creationId xmlns:p14="http://schemas.microsoft.com/office/powerpoint/2010/main" val="1221204523"/>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3B111E1-E388-C26C-AEA2-98A2EB75BDA1}"/>
              </a:ext>
            </a:extLst>
          </p:cNvPr>
          <p:cNvPicPr>
            <a:picLocks noChangeAspect="1"/>
          </p:cNvPicPr>
          <p:nvPr/>
        </p:nvPicPr>
        <p:blipFill>
          <a:blip r:embed="rId2"/>
          <a:stretch>
            <a:fillRect/>
          </a:stretch>
        </p:blipFill>
        <p:spPr>
          <a:xfrm>
            <a:off x="557663" y="598408"/>
            <a:ext cx="2312458" cy="1624287"/>
          </a:xfrm>
          <a:prstGeom prst="rect">
            <a:avLst/>
          </a:prstGeom>
        </p:spPr>
      </p:pic>
      <p:sp>
        <p:nvSpPr>
          <p:cNvPr id="10" name="TextBox 9">
            <a:extLst>
              <a:ext uri="{FF2B5EF4-FFF2-40B4-BE49-F238E27FC236}">
                <a16:creationId xmlns:a16="http://schemas.microsoft.com/office/drawing/2014/main" id="{E25F126C-2646-E0C6-0F07-0370F44F9EC4}"/>
              </a:ext>
            </a:extLst>
          </p:cNvPr>
          <p:cNvSpPr txBox="1"/>
          <p:nvPr/>
        </p:nvSpPr>
        <p:spPr>
          <a:xfrm>
            <a:off x="1156854" y="2854036"/>
            <a:ext cx="10259291" cy="2599238"/>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eorgia" panose="02040502050405020303" pitchFamily="18" charset="0"/>
              </a:rPr>
              <a:t>CONGRATULATIONS YOU HAVE COMPLETED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Georgia" panose="02040502050405020303" pitchFamily="18" charset="0"/>
              </a:rPr>
              <a:t>LEVEL 1</a:t>
            </a:r>
            <a:endParaRPr kumimoji="0" lang="en-US" sz="2800" b="0" i="0" u="none" strike="noStrike" kern="1200" cap="none" spc="0" normalizeH="0" baseline="0" noProof="0" dirty="0">
              <a:ln>
                <a:noFill/>
              </a:ln>
              <a:solidFill>
                <a:prstClr val="black"/>
              </a:solidFill>
              <a:effectLst/>
              <a:uLnTx/>
              <a:uFillTx/>
              <a:latin typeface="Georgia" panose="02040502050405020303" pitchFamily="18" charset="0"/>
            </a:endParaRPr>
          </a:p>
          <a:p>
            <a:pPr marL="0" marR="0" lvl="0" indent="0" algn="ctr" defTabSz="914400" rtl="0" eaLnBrk="1" fontAlgn="auto" latinLnBrk="0" hangingPunct="1">
              <a:lnSpc>
                <a:spcPct val="150000"/>
              </a:lnSpc>
              <a:spcBef>
                <a:spcPts val="0"/>
              </a:spcBef>
              <a:spcAft>
                <a:spcPts val="0"/>
              </a:spcAft>
              <a:buClrTx/>
              <a:buSzTx/>
              <a:buFontTx/>
              <a:buNone/>
              <a:tabLst/>
              <a:defRPr/>
            </a:pPr>
            <a:endParaRPr lang="en-US" sz="2800" dirty="0">
              <a:solidFill>
                <a:prstClr val="black"/>
              </a:solidFill>
              <a:latin typeface="Georgia" panose="02040502050405020303" pitchFamily="18" charset="0"/>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eorgia" panose="02040502050405020303" pitchFamily="18" charset="0"/>
              </a:rPr>
              <a:t>MEASURE YOUR PROGRESS</a:t>
            </a:r>
          </a:p>
        </p:txBody>
      </p:sp>
    </p:spTree>
    <p:extLst>
      <p:ext uri="{BB962C8B-B14F-4D97-AF65-F5344CB8AC3E}">
        <p14:creationId xmlns:p14="http://schemas.microsoft.com/office/powerpoint/2010/main" val="21589322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1C5FFBDD-8D6D-A533-F390-3D5FF9F4D378}"/>
              </a:ext>
            </a:extLst>
          </p:cNvPr>
          <p:cNvSpPr>
            <a:spLocks noGrp="1"/>
          </p:cNvSpPr>
          <p:nvPr>
            <p:ph idx="1"/>
          </p:nvPr>
        </p:nvSpPr>
        <p:spPr>
          <a:xfrm>
            <a:off x="3847445" y="1186081"/>
            <a:ext cx="7325496" cy="3998306"/>
          </a:xfrm>
        </p:spPr>
        <p:txBody>
          <a:bodyPr>
            <a:normAutofit fontScale="25000" lnSpcReduction="20000"/>
          </a:bodyPr>
          <a:lstStyle/>
          <a:p>
            <a:pPr algn="ctr"/>
            <a:endParaRPr lang="en-US" sz="8000" dirty="0"/>
          </a:p>
          <a:p>
            <a:pPr marL="228600" indent="0" algn="ctr">
              <a:buNone/>
            </a:pPr>
            <a:r>
              <a:rPr lang="en-US" sz="19200" dirty="0">
                <a:solidFill>
                  <a:srgbClr val="7030A0">
                    <a:alpha val="70000"/>
                  </a:srgbClr>
                </a:solidFill>
              </a:rPr>
              <a:t> </a:t>
            </a:r>
            <a:r>
              <a:rPr lang="en-US" sz="12800" dirty="0">
                <a:solidFill>
                  <a:schemeClr val="tx1">
                    <a:alpha val="70000"/>
                  </a:schemeClr>
                </a:solidFill>
              </a:rPr>
              <a:t>R &amp; R’s Coaching Platforms are Based on Science and </a:t>
            </a:r>
          </a:p>
          <a:p>
            <a:pPr marL="228600" indent="0" algn="ctr">
              <a:buNone/>
            </a:pPr>
            <a:r>
              <a:rPr lang="en-US" sz="12800" dirty="0">
                <a:solidFill>
                  <a:schemeClr val="tx1">
                    <a:alpha val="70000"/>
                  </a:schemeClr>
                </a:solidFill>
              </a:rPr>
              <a:t>Backed by Biblical Principles. </a:t>
            </a:r>
          </a:p>
          <a:p>
            <a:pPr algn="ctr"/>
            <a:endParaRPr lang="en-US" sz="12800" dirty="0">
              <a:solidFill>
                <a:srgbClr val="7030A0">
                  <a:alpha val="70000"/>
                </a:srgbClr>
              </a:solidFill>
            </a:endParaRPr>
          </a:p>
          <a:p>
            <a:pPr marL="228600" indent="0" algn="ctr">
              <a:buNone/>
            </a:pPr>
            <a:r>
              <a:rPr lang="en-US" sz="17600" dirty="0"/>
              <a:t> </a:t>
            </a:r>
            <a:endParaRPr lang="en-US" dirty="0"/>
          </a:p>
        </p:txBody>
      </p:sp>
      <p:pic>
        <p:nvPicPr>
          <p:cNvPr id="2" name="Picture 1">
            <a:extLst>
              <a:ext uri="{FF2B5EF4-FFF2-40B4-BE49-F238E27FC236}">
                <a16:creationId xmlns:a16="http://schemas.microsoft.com/office/drawing/2014/main" id="{EDB8522F-19CB-14F5-6C33-6EC11F011B3E}"/>
              </a:ext>
            </a:extLst>
          </p:cNvPr>
          <p:cNvPicPr>
            <a:picLocks noChangeAspect="1"/>
          </p:cNvPicPr>
          <p:nvPr/>
        </p:nvPicPr>
        <p:blipFill>
          <a:blip r:embed="rId2"/>
          <a:stretch>
            <a:fillRect/>
          </a:stretch>
        </p:blipFill>
        <p:spPr>
          <a:xfrm>
            <a:off x="712834" y="580144"/>
            <a:ext cx="2786113" cy="1956986"/>
          </a:xfrm>
          <a:prstGeom prst="rect">
            <a:avLst/>
          </a:prstGeom>
        </p:spPr>
      </p:pic>
    </p:spTree>
    <p:extLst>
      <p:ext uri="{BB962C8B-B14F-4D97-AF65-F5344CB8AC3E}">
        <p14:creationId xmlns:p14="http://schemas.microsoft.com/office/powerpoint/2010/main" val="27122915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37F6C51-8652-0F69-B548-2DCC7E0C739A}"/>
              </a:ext>
            </a:extLst>
          </p:cNvPr>
          <p:cNvSpPr txBox="1"/>
          <p:nvPr/>
        </p:nvSpPr>
        <p:spPr>
          <a:xfrm>
            <a:off x="3622571" y="580144"/>
            <a:ext cx="7936991" cy="5391604"/>
          </a:xfrm>
          <a:prstGeom prst="rect">
            <a:avLst/>
          </a:prstGeom>
          <a:noFill/>
        </p:spPr>
        <p:txBody>
          <a:bodyPr wrap="square">
            <a:spAutoFit/>
          </a:bodyPr>
          <a:lstStyle/>
          <a:p>
            <a:r>
              <a:rPr lang="en-US" sz="2400" b="1" dirty="0"/>
              <a:t>Level 2 : 60-Day Self-Care</a:t>
            </a:r>
          </a:p>
          <a:p>
            <a:endParaRPr lang="en-US" sz="2400" b="1" dirty="0"/>
          </a:p>
          <a:p>
            <a:pPr marL="342900" indent="-342900">
              <a:lnSpc>
                <a:spcPct val="150000"/>
              </a:lnSpc>
              <a:buFont typeface="Wingdings" panose="05000000000000000000" pitchFamily="2" charset="2"/>
              <a:buChar char="q"/>
            </a:pPr>
            <a:r>
              <a:rPr lang="en-US" sz="2000" dirty="0">
                <a:latin typeface="Georgia" panose="02040502050405020303" pitchFamily="18" charset="0"/>
              </a:rPr>
              <a:t>Level 2 is a 60-day subscription designed for people who have  known risk factors for a broken heart. </a:t>
            </a:r>
          </a:p>
          <a:p>
            <a:pPr>
              <a:lnSpc>
                <a:spcPct val="150000"/>
              </a:lnSpc>
            </a:pPr>
            <a:endParaRPr lang="en-US" sz="2000" dirty="0">
              <a:latin typeface="Georgia" panose="02040502050405020303" pitchFamily="18" charset="0"/>
            </a:endParaRPr>
          </a:p>
          <a:p>
            <a:pPr marL="342900" indent="-342900">
              <a:lnSpc>
                <a:spcPct val="150000"/>
              </a:lnSpc>
              <a:buFont typeface="Wingdings" panose="05000000000000000000" pitchFamily="2" charset="2"/>
              <a:buChar char="q"/>
            </a:pPr>
            <a:r>
              <a:rPr lang="en-US" sz="2000" dirty="0">
                <a:latin typeface="Georgia" panose="02040502050405020303" pitchFamily="18" charset="0"/>
              </a:rPr>
              <a:t>Level 2 offers a 60-day coaching platform that guides you through a heart health and wellness reset. </a:t>
            </a:r>
          </a:p>
          <a:p>
            <a:pPr>
              <a:lnSpc>
                <a:spcPct val="150000"/>
              </a:lnSpc>
            </a:pPr>
            <a:endParaRPr lang="en-US" sz="2000" dirty="0">
              <a:latin typeface="Georgia" panose="02040502050405020303" pitchFamily="18" charset="0"/>
            </a:endParaRPr>
          </a:p>
          <a:p>
            <a:pPr marL="342900" indent="-342900">
              <a:lnSpc>
                <a:spcPct val="150000"/>
              </a:lnSpc>
              <a:buFont typeface="Wingdings" panose="05000000000000000000" pitchFamily="2" charset="2"/>
              <a:buChar char="q"/>
            </a:pPr>
            <a:r>
              <a:rPr lang="en-US" sz="2000" dirty="0">
                <a:latin typeface="Georgia" panose="02040502050405020303" pitchFamily="18" charset="0"/>
              </a:rPr>
              <a:t>The goal of R &amp; R’s coaching platform is to help you customize a self-care heart health reset. The number one cause of death is a broken heart (high blood pressure, stroke, heart attack, plaque in the arteries (CAD), or dying from “ a broken heart”. </a:t>
            </a:r>
          </a:p>
        </p:txBody>
      </p:sp>
      <p:pic>
        <p:nvPicPr>
          <p:cNvPr id="7" name="Picture 6">
            <a:extLst>
              <a:ext uri="{FF2B5EF4-FFF2-40B4-BE49-F238E27FC236}">
                <a16:creationId xmlns:a16="http://schemas.microsoft.com/office/drawing/2014/main" id="{B8B1E2F1-6A1E-B0CB-54CF-CD85C10B13B7}"/>
              </a:ext>
            </a:extLst>
          </p:cNvPr>
          <p:cNvPicPr>
            <a:picLocks noChangeAspect="1"/>
          </p:cNvPicPr>
          <p:nvPr/>
        </p:nvPicPr>
        <p:blipFill>
          <a:blip r:embed="rId2"/>
          <a:stretch>
            <a:fillRect/>
          </a:stretch>
        </p:blipFill>
        <p:spPr>
          <a:xfrm>
            <a:off x="712834" y="580144"/>
            <a:ext cx="2786113" cy="1956986"/>
          </a:xfrm>
          <a:prstGeom prst="rect">
            <a:avLst/>
          </a:prstGeom>
        </p:spPr>
      </p:pic>
    </p:spTree>
    <p:extLst>
      <p:ext uri="{BB962C8B-B14F-4D97-AF65-F5344CB8AC3E}">
        <p14:creationId xmlns:p14="http://schemas.microsoft.com/office/powerpoint/2010/main" val="34795571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957686-487A-4245-814E-58B1C25C675C}"/>
              </a:ext>
            </a:extLst>
          </p:cNvPr>
          <p:cNvSpPr>
            <a:spLocks noGrp="1"/>
          </p:cNvSpPr>
          <p:nvPr>
            <p:ph type="title"/>
          </p:nvPr>
        </p:nvSpPr>
        <p:spPr>
          <a:xfrm>
            <a:off x="5535827" y="723769"/>
            <a:ext cx="5351108" cy="2827422"/>
          </a:xfrm>
        </p:spPr>
        <p:txBody>
          <a:bodyPr/>
          <a:lstStyle/>
          <a:p>
            <a:r>
              <a:rPr lang="en-US" dirty="0"/>
              <a:t>Let’s Get Started</a:t>
            </a:r>
          </a:p>
        </p:txBody>
      </p:sp>
      <p:sp>
        <p:nvSpPr>
          <p:cNvPr id="5" name="TextBox 4">
            <a:extLst>
              <a:ext uri="{FF2B5EF4-FFF2-40B4-BE49-F238E27FC236}">
                <a16:creationId xmlns:a16="http://schemas.microsoft.com/office/drawing/2014/main" id="{36159438-7FD2-9027-3613-8F5840C98210}"/>
              </a:ext>
            </a:extLst>
          </p:cNvPr>
          <p:cNvSpPr txBox="1"/>
          <p:nvPr/>
        </p:nvSpPr>
        <p:spPr>
          <a:xfrm>
            <a:off x="5535827" y="2137480"/>
            <a:ext cx="6202436" cy="2677656"/>
          </a:xfrm>
          <a:prstGeom prst="rect">
            <a:avLst/>
          </a:prstGeom>
          <a:noFill/>
        </p:spPr>
        <p:txBody>
          <a:bodyPr wrap="square">
            <a:spAutoFit/>
          </a:bodyPr>
          <a:lstStyle/>
          <a:p>
            <a:pPr algn="ctr">
              <a:lnSpc>
                <a:spcPct val="150000"/>
              </a:lnSpc>
            </a:pPr>
            <a:r>
              <a:rPr kumimoji="0" lang="en-US" sz="2400" i="0" u="none" strike="noStrike" kern="1200" cap="none" spc="0" normalizeH="0" baseline="0" noProof="0" dirty="0">
                <a:ln>
                  <a:noFill/>
                </a:ln>
                <a:solidFill>
                  <a:srgbClr val="201449">
                    <a:alpha val="70000"/>
                  </a:srgbClr>
                </a:solidFill>
                <a:effectLst/>
                <a:uLnTx/>
                <a:uFillTx/>
                <a:latin typeface="Georgia" panose="02040502050405020303" pitchFamily="18" charset="0"/>
              </a:rPr>
              <a:t>The </a:t>
            </a:r>
            <a:r>
              <a:rPr kumimoji="0" lang="en-US" sz="2400" i="0" u="sng" strike="noStrike" kern="1200" cap="none" spc="0" normalizeH="0" baseline="0" noProof="0" dirty="0">
                <a:ln>
                  <a:noFill/>
                </a:ln>
                <a:solidFill>
                  <a:srgbClr val="201449">
                    <a:alpha val="70000"/>
                  </a:srgbClr>
                </a:solidFill>
                <a:effectLst/>
                <a:uLnTx/>
                <a:uFillTx/>
                <a:latin typeface="Georgia" panose="02040502050405020303" pitchFamily="18" charset="0"/>
              </a:rPr>
              <a:t>first step </a:t>
            </a:r>
            <a:r>
              <a:rPr kumimoji="0" lang="en-US" sz="2400" i="0" u="none" strike="noStrike" kern="1200" cap="none" spc="0" normalizeH="0" baseline="0" noProof="0" dirty="0">
                <a:ln>
                  <a:noFill/>
                </a:ln>
                <a:solidFill>
                  <a:srgbClr val="201449">
                    <a:alpha val="70000"/>
                  </a:srgbClr>
                </a:solidFill>
                <a:effectLst/>
                <a:uLnTx/>
                <a:uFillTx/>
                <a:latin typeface="Georgia" panose="02040502050405020303" pitchFamily="18" charset="0"/>
              </a:rPr>
              <a:t>is </a:t>
            </a:r>
          </a:p>
          <a:p>
            <a:pPr algn="ctr">
              <a:lnSpc>
                <a:spcPct val="150000"/>
              </a:lnSpc>
            </a:pPr>
            <a:r>
              <a:rPr kumimoji="0" lang="en-US" sz="2400" i="0" u="none" strike="noStrike" kern="1200" cap="none" spc="0" normalizeH="0" baseline="0" noProof="0" dirty="0">
                <a:ln>
                  <a:noFill/>
                </a:ln>
                <a:solidFill>
                  <a:srgbClr val="201449">
                    <a:alpha val="70000"/>
                  </a:srgbClr>
                </a:solidFill>
                <a:effectLst/>
                <a:uLnTx/>
                <a:uFillTx/>
                <a:latin typeface="Georgia" panose="02040502050405020303" pitchFamily="18" charset="0"/>
              </a:rPr>
              <a:t>to complete the electronic </a:t>
            </a:r>
          </a:p>
          <a:p>
            <a:pPr algn="ctr">
              <a:lnSpc>
                <a:spcPct val="150000"/>
              </a:lnSpc>
            </a:pPr>
            <a:r>
              <a:rPr kumimoji="0" lang="en-US" sz="2400" i="0" u="sng" strike="noStrike" kern="1200" cap="none" spc="0" normalizeH="0" baseline="0" noProof="0" dirty="0">
                <a:ln>
                  <a:noFill/>
                </a:ln>
                <a:solidFill>
                  <a:srgbClr val="201449">
                    <a:alpha val="70000"/>
                  </a:srgbClr>
                </a:solidFill>
                <a:effectLst/>
                <a:uLnTx/>
                <a:uFillTx/>
                <a:latin typeface="Georgia" panose="02040502050405020303" pitchFamily="18" charset="0"/>
              </a:rPr>
              <a:t>R &amp; R Self-Care Health Assessment</a:t>
            </a:r>
            <a:r>
              <a:rPr kumimoji="0" lang="en-US" sz="2400" i="0" u="none" strike="noStrike" kern="1200" cap="none" spc="0" normalizeH="0" baseline="0" noProof="0" dirty="0">
                <a:ln>
                  <a:noFill/>
                </a:ln>
                <a:solidFill>
                  <a:srgbClr val="201449">
                    <a:alpha val="70000"/>
                  </a:srgbClr>
                </a:solidFill>
                <a:effectLst/>
                <a:uLnTx/>
                <a:uFillTx/>
                <a:latin typeface="Georgia" panose="02040502050405020303" pitchFamily="18" charset="0"/>
              </a:rPr>
              <a:t>. </a:t>
            </a:r>
          </a:p>
          <a:p>
            <a:pPr algn="ctr">
              <a:lnSpc>
                <a:spcPct val="150000"/>
              </a:lnSpc>
            </a:pPr>
            <a:r>
              <a:rPr kumimoji="0" lang="en-US" sz="2400" i="0" u="none" strike="noStrike" kern="1200" cap="none" spc="0" normalizeH="0" baseline="0" noProof="0" dirty="0">
                <a:ln>
                  <a:noFill/>
                </a:ln>
                <a:solidFill>
                  <a:srgbClr val="201449">
                    <a:alpha val="70000"/>
                  </a:srgbClr>
                </a:solidFill>
                <a:effectLst/>
                <a:uLnTx/>
                <a:uFillTx/>
                <a:latin typeface="Georgia" panose="02040502050405020303" pitchFamily="18" charset="0"/>
              </a:rPr>
              <a:t>Don’t forget to return it.  </a:t>
            </a:r>
          </a:p>
          <a:p>
            <a:pPr algn="ctr"/>
            <a:endParaRPr lang="en-US" sz="2400" b="1" dirty="0">
              <a:solidFill>
                <a:srgbClr val="201449">
                  <a:alpha val="70000"/>
                </a:srgbClr>
              </a:solidFill>
              <a:latin typeface="Avenir Next LT Pro"/>
            </a:endParaRPr>
          </a:p>
        </p:txBody>
      </p:sp>
      <p:pic>
        <p:nvPicPr>
          <p:cNvPr id="34" name="Picture 33">
            <a:extLst>
              <a:ext uri="{FF2B5EF4-FFF2-40B4-BE49-F238E27FC236}">
                <a16:creationId xmlns:a16="http://schemas.microsoft.com/office/drawing/2014/main" id="{AE353F1E-4FFC-A5CC-E548-A754A8AB799A}"/>
              </a:ext>
            </a:extLst>
          </p:cNvPr>
          <p:cNvPicPr>
            <a:picLocks noChangeAspect="1"/>
          </p:cNvPicPr>
          <p:nvPr/>
        </p:nvPicPr>
        <p:blipFill>
          <a:blip r:embed="rId2"/>
          <a:stretch>
            <a:fillRect/>
          </a:stretch>
        </p:blipFill>
        <p:spPr>
          <a:xfrm>
            <a:off x="712834" y="580144"/>
            <a:ext cx="2786113" cy="1956986"/>
          </a:xfrm>
          <a:prstGeom prst="rect">
            <a:avLst/>
          </a:prstGeom>
        </p:spPr>
      </p:pic>
      <p:pic>
        <p:nvPicPr>
          <p:cNvPr id="35" name="Picture 34">
            <a:extLst>
              <a:ext uri="{FF2B5EF4-FFF2-40B4-BE49-F238E27FC236}">
                <a16:creationId xmlns:a16="http://schemas.microsoft.com/office/drawing/2014/main" id="{388097EE-65B5-DD98-7A90-26BEDF26452F}"/>
              </a:ext>
            </a:extLst>
          </p:cNvPr>
          <p:cNvPicPr>
            <a:picLocks noChangeAspect="1"/>
          </p:cNvPicPr>
          <p:nvPr/>
        </p:nvPicPr>
        <p:blipFill>
          <a:blip r:embed="rId3"/>
          <a:stretch>
            <a:fillRect/>
          </a:stretch>
        </p:blipFill>
        <p:spPr>
          <a:xfrm>
            <a:off x="1305065" y="2775045"/>
            <a:ext cx="3860059" cy="3054113"/>
          </a:xfrm>
          <a:prstGeom prst="rect">
            <a:avLst/>
          </a:prstGeom>
        </p:spPr>
      </p:pic>
    </p:spTree>
    <p:extLst>
      <p:ext uri="{BB962C8B-B14F-4D97-AF65-F5344CB8AC3E}">
        <p14:creationId xmlns:p14="http://schemas.microsoft.com/office/powerpoint/2010/main" val="22623467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6159438-7FD2-9027-3613-8F5840C98210}"/>
              </a:ext>
            </a:extLst>
          </p:cNvPr>
          <p:cNvSpPr txBox="1"/>
          <p:nvPr/>
        </p:nvSpPr>
        <p:spPr>
          <a:xfrm>
            <a:off x="4303162" y="931644"/>
            <a:ext cx="6756714" cy="4739759"/>
          </a:xfrm>
          <a:prstGeom prst="rect">
            <a:avLst/>
          </a:prstGeom>
          <a:noFill/>
        </p:spPr>
        <p:txBody>
          <a:bodyPr wrap="square">
            <a:spAutoFit/>
          </a:bodyPr>
          <a:lstStyle/>
          <a:p>
            <a:pPr algn="ctr"/>
            <a:r>
              <a:rPr kumimoji="0" lang="en-US" sz="2400" i="0" u="none" strike="noStrike" kern="1200" cap="none" spc="0" normalizeH="0" baseline="0" noProof="0" dirty="0">
                <a:ln>
                  <a:noFill/>
                </a:ln>
                <a:solidFill>
                  <a:srgbClr val="201449">
                    <a:alpha val="70000"/>
                  </a:srgbClr>
                </a:solidFill>
                <a:effectLst/>
                <a:uLnTx/>
                <a:uFillTx/>
                <a:latin typeface="Georgia" panose="02040502050405020303" pitchFamily="18" charset="0"/>
              </a:rPr>
              <a:t>Important Data You Will Log in Your </a:t>
            </a:r>
            <a:r>
              <a:rPr lang="en-US" sz="2400" dirty="0">
                <a:solidFill>
                  <a:srgbClr val="201449">
                    <a:alpha val="70000"/>
                  </a:srgbClr>
                </a:solidFill>
                <a:latin typeface="Georgia" panose="02040502050405020303" pitchFamily="18" charset="0"/>
              </a:rPr>
              <a:t>J</a:t>
            </a:r>
            <a:r>
              <a:rPr kumimoji="0" lang="en-US" sz="2400" i="0" u="none" strike="noStrike" kern="1200" cap="none" spc="0" normalizeH="0" baseline="0" noProof="0" dirty="0" err="1">
                <a:ln>
                  <a:noFill/>
                </a:ln>
                <a:solidFill>
                  <a:srgbClr val="201449">
                    <a:alpha val="70000"/>
                  </a:srgbClr>
                </a:solidFill>
                <a:effectLst/>
                <a:uLnTx/>
                <a:uFillTx/>
                <a:latin typeface="Georgia" panose="02040502050405020303" pitchFamily="18" charset="0"/>
              </a:rPr>
              <a:t>ournal</a:t>
            </a:r>
            <a:endParaRPr kumimoji="0" lang="en-US" sz="2400" i="0" u="none" strike="noStrike" kern="1200" cap="none" spc="0" normalizeH="0" baseline="0" noProof="0" dirty="0">
              <a:ln>
                <a:noFill/>
              </a:ln>
              <a:solidFill>
                <a:srgbClr val="201449">
                  <a:alpha val="70000"/>
                </a:srgbClr>
              </a:solidFill>
              <a:effectLst/>
              <a:uLnTx/>
              <a:uFillTx/>
              <a:latin typeface="Georgia" panose="02040502050405020303" pitchFamily="18" charset="0"/>
            </a:endParaRPr>
          </a:p>
          <a:p>
            <a:pPr marL="457200" indent="-457200" algn="ctr">
              <a:buFont typeface="Wingdings" panose="05000000000000000000" pitchFamily="2" charset="2"/>
              <a:buChar char="§"/>
            </a:pPr>
            <a:endParaRPr kumimoji="0" lang="en-US" sz="2000" i="0" u="none" strike="noStrike" kern="1200" cap="none" spc="0" normalizeH="0" baseline="0" noProof="0" dirty="0">
              <a:ln>
                <a:noFill/>
              </a:ln>
              <a:solidFill>
                <a:srgbClr val="201449">
                  <a:alpha val="70000"/>
                </a:srgbClr>
              </a:solidFill>
              <a:effectLst/>
              <a:uLnTx/>
              <a:uFillTx/>
              <a:latin typeface="Georgia" panose="02040502050405020303" pitchFamily="18" charset="0"/>
            </a:endParaRPr>
          </a:p>
          <a:p>
            <a:pPr marL="685800" indent="-685800" algn="ctr">
              <a:lnSpc>
                <a:spcPct val="150000"/>
              </a:lnSpc>
              <a:buFont typeface="Wingdings" panose="05000000000000000000" pitchFamily="2" charset="2"/>
              <a:buChar char="§"/>
            </a:pPr>
            <a:r>
              <a:rPr lang="en-US" sz="2800" dirty="0">
                <a:solidFill>
                  <a:schemeClr val="tx1">
                    <a:alpha val="70000"/>
                  </a:schemeClr>
                </a:solidFill>
                <a:latin typeface="Georgia" panose="02040502050405020303" pitchFamily="18" charset="0"/>
              </a:rPr>
              <a:t>Blood Pressure</a:t>
            </a:r>
          </a:p>
          <a:p>
            <a:pPr marL="685800" indent="-685800" algn="ctr">
              <a:lnSpc>
                <a:spcPct val="150000"/>
              </a:lnSpc>
              <a:buFont typeface="Wingdings" panose="05000000000000000000" pitchFamily="2" charset="2"/>
              <a:buChar char="§"/>
            </a:pPr>
            <a:r>
              <a:rPr lang="en-US" sz="2800" dirty="0">
                <a:solidFill>
                  <a:schemeClr val="tx1">
                    <a:alpha val="70000"/>
                  </a:schemeClr>
                </a:solidFill>
                <a:latin typeface="Georgia" panose="02040502050405020303" pitchFamily="18" charset="0"/>
              </a:rPr>
              <a:t>Body Chemistry</a:t>
            </a:r>
          </a:p>
          <a:p>
            <a:pPr marL="685800" indent="-685800" algn="ctr">
              <a:lnSpc>
                <a:spcPct val="150000"/>
              </a:lnSpc>
              <a:buFont typeface="Wingdings" panose="05000000000000000000" pitchFamily="2" charset="2"/>
              <a:buChar char="§"/>
            </a:pPr>
            <a:r>
              <a:rPr lang="en-US" sz="2800" baseline="0" dirty="0">
                <a:solidFill>
                  <a:schemeClr val="tx1">
                    <a:alpha val="70000"/>
                  </a:schemeClr>
                </a:solidFill>
                <a:latin typeface="Georgia" panose="02040502050405020303" pitchFamily="18" charset="0"/>
              </a:rPr>
              <a:t>Weight</a:t>
            </a:r>
          </a:p>
          <a:p>
            <a:pPr marL="685800" indent="-685800" algn="ctr">
              <a:lnSpc>
                <a:spcPct val="150000"/>
              </a:lnSpc>
              <a:buFont typeface="Wingdings" panose="05000000000000000000" pitchFamily="2" charset="2"/>
              <a:buChar char="§"/>
            </a:pPr>
            <a:r>
              <a:rPr lang="en-US" sz="2800" dirty="0">
                <a:solidFill>
                  <a:schemeClr val="tx1">
                    <a:alpha val="70000"/>
                  </a:schemeClr>
                </a:solidFill>
                <a:latin typeface="Georgia" panose="02040502050405020303" pitchFamily="18" charset="0"/>
              </a:rPr>
              <a:t>Body Temperature</a:t>
            </a:r>
          </a:p>
          <a:p>
            <a:pPr marL="685800" indent="-685800" algn="ctr">
              <a:lnSpc>
                <a:spcPct val="150000"/>
              </a:lnSpc>
              <a:buFont typeface="Wingdings" panose="05000000000000000000" pitchFamily="2" charset="2"/>
              <a:buChar char="§"/>
            </a:pPr>
            <a:r>
              <a:rPr lang="en-US" sz="2800" dirty="0">
                <a:solidFill>
                  <a:schemeClr val="tx1">
                    <a:alpha val="70000"/>
                  </a:schemeClr>
                </a:solidFill>
                <a:latin typeface="Georgia" panose="02040502050405020303" pitchFamily="18" charset="0"/>
              </a:rPr>
              <a:t>Lifestyle Habits</a:t>
            </a:r>
          </a:p>
          <a:p>
            <a:pPr algn="ctr"/>
            <a:endParaRPr kumimoji="0" lang="en-US" sz="4800" b="1" i="0" u="none" strike="noStrike" kern="1200" cap="none" spc="0" normalizeH="0" noProof="0" dirty="0">
              <a:ln>
                <a:noFill/>
              </a:ln>
              <a:solidFill>
                <a:srgbClr val="201449">
                  <a:alpha val="70000"/>
                </a:srgbClr>
              </a:solidFill>
              <a:effectLst/>
              <a:uLnTx/>
              <a:uFillTx/>
              <a:latin typeface="Avenir Next LT Pro"/>
            </a:endParaRPr>
          </a:p>
        </p:txBody>
      </p:sp>
      <p:pic>
        <p:nvPicPr>
          <p:cNvPr id="3" name="Picture 2">
            <a:extLst>
              <a:ext uri="{FF2B5EF4-FFF2-40B4-BE49-F238E27FC236}">
                <a16:creationId xmlns:a16="http://schemas.microsoft.com/office/drawing/2014/main" id="{FBC1DC93-D74C-9ECA-A699-2A66FC988631}"/>
              </a:ext>
            </a:extLst>
          </p:cNvPr>
          <p:cNvPicPr>
            <a:picLocks noChangeAspect="1"/>
          </p:cNvPicPr>
          <p:nvPr/>
        </p:nvPicPr>
        <p:blipFill>
          <a:blip r:embed="rId2"/>
          <a:stretch>
            <a:fillRect/>
          </a:stretch>
        </p:blipFill>
        <p:spPr>
          <a:xfrm>
            <a:off x="619050" y="498083"/>
            <a:ext cx="2378516" cy="1670687"/>
          </a:xfrm>
          <a:prstGeom prst="rect">
            <a:avLst/>
          </a:prstGeom>
        </p:spPr>
      </p:pic>
      <p:sp>
        <p:nvSpPr>
          <p:cNvPr id="2" name="TextBox 1">
            <a:extLst>
              <a:ext uri="{FF2B5EF4-FFF2-40B4-BE49-F238E27FC236}">
                <a16:creationId xmlns:a16="http://schemas.microsoft.com/office/drawing/2014/main" id="{298D6C24-BD52-AB74-CF2C-EB876E21D7E9}"/>
              </a:ext>
            </a:extLst>
          </p:cNvPr>
          <p:cNvSpPr txBox="1"/>
          <p:nvPr/>
        </p:nvSpPr>
        <p:spPr>
          <a:xfrm>
            <a:off x="619050" y="2923309"/>
            <a:ext cx="3911385" cy="1200329"/>
          </a:xfrm>
          <a:prstGeom prst="rect">
            <a:avLst/>
          </a:prstGeom>
          <a:noFill/>
        </p:spPr>
        <p:txBody>
          <a:bodyPr wrap="square" rtlCol="0">
            <a:spAutoFit/>
          </a:bodyPr>
          <a:lstStyle/>
          <a:p>
            <a:r>
              <a:rPr lang="en-US" sz="2400" dirty="0">
                <a:solidFill>
                  <a:srgbClr val="C00000"/>
                </a:solidFill>
                <a:latin typeface="Georgia" panose="02040502050405020303" pitchFamily="18" charset="0"/>
              </a:rPr>
              <a:t>Your subscription level will guide you on how often to log your information.</a:t>
            </a:r>
          </a:p>
        </p:txBody>
      </p:sp>
    </p:spTree>
    <p:extLst>
      <p:ext uri="{BB962C8B-B14F-4D97-AF65-F5344CB8AC3E}">
        <p14:creationId xmlns:p14="http://schemas.microsoft.com/office/powerpoint/2010/main" val="1259535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Effect transition="in" filter="fade">
                                      <p:cBhvr>
                                        <p:cTn id="7" dur="1000"/>
                                        <p:tgtEl>
                                          <p:spTgt spid="5">
                                            <p:txEl>
                                              <p:pRg st="2" end="2"/>
                                            </p:txEl>
                                          </p:spTgt>
                                        </p:tgtEl>
                                      </p:cBhvr>
                                    </p:animEffect>
                                    <p:anim calcmode="lin" valueType="num">
                                      <p:cBhvr>
                                        <p:cTn id="8"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3" end="3"/>
                                            </p:txEl>
                                          </p:spTgt>
                                        </p:tgtEl>
                                        <p:attrNameLst>
                                          <p:attrName>style.visibility</p:attrName>
                                        </p:attrNameLst>
                                      </p:cBhvr>
                                      <p:to>
                                        <p:strVal val="visible"/>
                                      </p:to>
                                    </p:set>
                                    <p:animEffect transition="in" filter="fade">
                                      <p:cBhvr>
                                        <p:cTn id="14" dur="1000"/>
                                        <p:tgtEl>
                                          <p:spTgt spid="5">
                                            <p:txEl>
                                              <p:pRg st="3" end="3"/>
                                            </p:txEl>
                                          </p:spTgt>
                                        </p:tgtEl>
                                      </p:cBhvr>
                                    </p:animEffect>
                                    <p:anim calcmode="lin" valueType="num">
                                      <p:cBhvr>
                                        <p:cTn id="15"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4" end="4"/>
                                            </p:txEl>
                                          </p:spTgt>
                                        </p:tgtEl>
                                        <p:attrNameLst>
                                          <p:attrName>style.visibility</p:attrName>
                                        </p:attrNameLst>
                                      </p:cBhvr>
                                      <p:to>
                                        <p:strVal val="visible"/>
                                      </p:to>
                                    </p:set>
                                    <p:animEffect transition="in" filter="fade">
                                      <p:cBhvr>
                                        <p:cTn id="21" dur="1000"/>
                                        <p:tgtEl>
                                          <p:spTgt spid="5">
                                            <p:txEl>
                                              <p:pRg st="4" end="4"/>
                                            </p:txEl>
                                          </p:spTgt>
                                        </p:tgtEl>
                                      </p:cBhvr>
                                    </p:animEffect>
                                    <p:anim calcmode="lin" valueType="num">
                                      <p:cBhvr>
                                        <p:cTn id="22"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
                                            <p:txEl>
                                              <p:pRg st="5" end="5"/>
                                            </p:txEl>
                                          </p:spTgt>
                                        </p:tgtEl>
                                        <p:attrNameLst>
                                          <p:attrName>style.visibility</p:attrName>
                                        </p:attrNameLst>
                                      </p:cBhvr>
                                      <p:to>
                                        <p:strVal val="visible"/>
                                      </p:to>
                                    </p:set>
                                    <p:animEffect transition="in" filter="fade">
                                      <p:cBhvr>
                                        <p:cTn id="28" dur="1000"/>
                                        <p:tgtEl>
                                          <p:spTgt spid="5">
                                            <p:txEl>
                                              <p:pRg st="5" end="5"/>
                                            </p:txEl>
                                          </p:spTgt>
                                        </p:tgtEl>
                                      </p:cBhvr>
                                    </p:animEffect>
                                    <p:anim calcmode="lin" valueType="num">
                                      <p:cBhvr>
                                        <p:cTn id="29"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5">
                                            <p:txEl>
                                              <p:pRg st="6" end="6"/>
                                            </p:txEl>
                                          </p:spTgt>
                                        </p:tgtEl>
                                        <p:attrNameLst>
                                          <p:attrName>style.visibility</p:attrName>
                                        </p:attrNameLst>
                                      </p:cBhvr>
                                      <p:to>
                                        <p:strVal val="visible"/>
                                      </p:to>
                                    </p:set>
                                    <p:animEffect transition="in" filter="fade">
                                      <p:cBhvr>
                                        <p:cTn id="35" dur="1000"/>
                                        <p:tgtEl>
                                          <p:spTgt spid="5">
                                            <p:txEl>
                                              <p:pRg st="6" end="6"/>
                                            </p:txEl>
                                          </p:spTgt>
                                        </p:tgtEl>
                                      </p:cBhvr>
                                    </p:animEffect>
                                    <p:anim calcmode="lin" valueType="num">
                                      <p:cBhvr>
                                        <p:cTn id="36" dur="10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37" dur="1000" fill="hold"/>
                                        <p:tgtEl>
                                          <p:spTgt spid="5">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A64C640-AF20-C537-A0F8-0DE062704DAE}"/>
              </a:ext>
            </a:extLst>
          </p:cNvPr>
          <p:cNvSpPr txBox="1"/>
          <p:nvPr/>
        </p:nvSpPr>
        <p:spPr>
          <a:xfrm>
            <a:off x="4090086" y="1069171"/>
            <a:ext cx="7389080" cy="3225948"/>
          </a:xfrm>
          <a:prstGeom prst="rect">
            <a:avLst/>
          </a:prstGeom>
          <a:noFill/>
        </p:spPr>
        <p:txBody>
          <a:bodyPr wrap="square" rtlCol="0">
            <a:spAutoFit/>
          </a:bodyPr>
          <a:lstStyle/>
          <a:p>
            <a:pPr algn="ctr"/>
            <a:r>
              <a:rPr lang="en-US" sz="3200" dirty="0">
                <a:latin typeface="Georgia" panose="02040502050405020303" pitchFamily="18" charset="0"/>
              </a:rPr>
              <a:t>Your Self-Care Journal</a:t>
            </a:r>
          </a:p>
          <a:p>
            <a:pPr algn="ctr"/>
            <a:endParaRPr lang="en-US" sz="3200" dirty="0">
              <a:latin typeface="Georgia" panose="02040502050405020303" pitchFamily="18" charset="0"/>
            </a:endParaRPr>
          </a:p>
          <a:p>
            <a:pPr>
              <a:lnSpc>
                <a:spcPct val="150000"/>
              </a:lnSpc>
            </a:pPr>
            <a:r>
              <a:rPr lang="en-US" sz="2400" u="sng" dirty="0">
                <a:latin typeface="Georgia" panose="02040502050405020303" pitchFamily="18" charset="0"/>
              </a:rPr>
              <a:t>The second step </a:t>
            </a:r>
            <a:r>
              <a:rPr lang="en-US" sz="2400" dirty="0">
                <a:latin typeface="Georgia" panose="02040502050405020303" pitchFamily="18" charset="0"/>
              </a:rPr>
              <a:t>is open your electronic journal. Log all requested information in your journal. </a:t>
            </a:r>
          </a:p>
          <a:p>
            <a:pPr>
              <a:lnSpc>
                <a:spcPct val="150000"/>
              </a:lnSpc>
            </a:pPr>
            <a:r>
              <a:rPr lang="en-US" sz="2400" dirty="0">
                <a:latin typeface="Georgia" panose="02040502050405020303" pitchFamily="18" charset="0"/>
              </a:rPr>
              <a:t>We will help you get access to all information needed to build your customizes blueprint, so don’t panic!</a:t>
            </a:r>
          </a:p>
        </p:txBody>
      </p:sp>
      <p:pic>
        <p:nvPicPr>
          <p:cNvPr id="6" name="Picture 5">
            <a:extLst>
              <a:ext uri="{FF2B5EF4-FFF2-40B4-BE49-F238E27FC236}">
                <a16:creationId xmlns:a16="http://schemas.microsoft.com/office/drawing/2014/main" id="{4CC884BE-70E0-03FC-AEB0-E019348DC1B3}"/>
              </a:ext>
            </a:extLst>
          </p:cNvPr>
          <p:cNvPicPr>
            <a:picLocks noChangeAspect="1"/>
          </p:cNvPicPr>
          <p:nvPr/>
        </p:nvPicPr>
        <p:blipFill>
          <a:blip r:embed="rId2"/>
          <a:stretch>
            <a:fillRect/>
          </a:stretch>
        </p:blipFill>
        <p:spPr>
          <a:xfrm>
            <a:off x="712834" y="580144"/>
            <a:ext cx="2786113" cy="1956986"/>
          </a:xfrm>
          <a:prstGeom prst="rect">
            <a:avLst/>
          </a:prstGeom>
        </p:spPr>
      </p:pic>
    </p:spTree>
    <p:extLst>
      <p:ext uri="{BB962C8B-B14F-4D97-AF65-F5344CB8AC3E}">
        <p14:creationId xmlns:p14="http://schemas.microsoft.com/office/powerpoint/2010/main" val="40749485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37F6C51-8652-0F69-B548-2DCC7E0C739A}"/>
              </a:ext>
            </a:extLst>
          </p:cNvPr>
          <p:cNvSpPr txBox="1"/>
          <p:nvPr/>
        </p:nvSpPr>
        <p:spPr>
          <a:xfrm>
            <a:off x="2818822" y="919517"/>
            <a:ext cx="3905164" cy="4191276"/>
          </a:xfrm>
          <a:prstGeom prst="rect">
            <a:avLst/>
          </a:prstGeom>
          <a:noFill/>
        </p:spPr>
        <p:txBody>
          <a:bodyPr wrap="square">
            <a:spAutoFit/>
          </a:bodyPr>
          <a:lstStyle/>
          <a:p>
            <a:pPr>
              <a:lnSpc>
                <a:spcPct val="150000"/>
              </a:lnSpc>
            </a:pPr>
            <a:r>
              <a:rPr lang="en-US" sz="2000" dirty="0">
                <a:latin typeface="Georgia" panose="02040502050405020303" pitchFamily="18" charset="0"/>
              </a:rPr>
              <a:t>Level 2: 60-Day Self-Care Reset</a:t>
            </a:r>
          </a:p>
          <a:p>
            <a:pPr>
              <a:lnSpc>
                <a:spcPct val="150000"/>
              </a:lnSpc>
            </a:pPr>
            <a:r>
              <a:rPr lang="en-US" sz="2000" dirty="0">
                <a:latin typeface="Georgia" panose="02040502050405020303" pitchFamily="18" charset="0"/>
              </a:rPr>
              <a:t> The </a:t>
            </a:r>
            <a:r>
              <a:rPr lang="en-US" sz="2000" u="sng" dirty="0">
                <a:latin typeface="Georgia" panose="02040502050405020303" pitchFamily="18" charset="0"/>
              </a:rPr>
              <a:t>third step:</a:t>
            </a:r>
          </a:p>
          <a:p>
            <a:pPr>
              <a:lnSpc>
                <a:spcPct val="150000"/>
              </a:lnSpc>
            </a:pPr>
            <a:r>
              <a:rPr lang="en-US" sz="2000" dirty="0">
                <a:latin typeface="Georgia" panose="02040502050405020303" pitchFamily="18" charset="0"/>
              </a:rPr>
              <a:t>We help you personalize your wellness reset by coaching you on how to collect information about your body’s blood chemistry, blood type, biology, stress responses, family history, and dietary/lifestyle. </a:t>
            </a:r>
          </a:p>
        </p:txBody>
      </p:sp>
      <p:pic>
        <p:nvPicPr>
          <p:cNvPr id="7" name="Picture 6">
            <a:extLst>
              <a:ext uri="{FF2B5EF4-FFF2-40B4-BE49-F238E27FC236}">
                <a16:creationId xmlns:a16="http://schemas.microsoft.com/office/drawing/2014/main" id="{B8B1E2F1-6A1E-B0CB-54CF-CD85C10B13B7}"/>
              </a:ext>
            </a:extLst>
          </p:cNvPr>
          <p:cNvPicPr>
            <a:picLocks noChangeAspect="1"/>
          </p:cNvPicPr>
          <p:nvPr/>
        </p:nvPicPr>
        <p:blipFill>
          <a:blip r:embed="rId2"/>
          <a:stretch>
            <a:fillRect/>
          </a:stretch>
        </p:blipFill>
        <p:spPr>
          <a:xfrm>
            <a:off x="576910" y="567787"/>
            <a:ext cx="1795274" cy="1261013"/>
          </a:xfrm>
          <a:prstGeom prst="rect">
            <a:avLst/>
          </a:prstGeom>
        </p:spPr>
      </p:pic>
      <p:sp>
        <p:nvSpPr>
          <p:cNvPr id="2" name="TextBox 1">
            <a:extLst>
              <a:ext uri="{FF2B5EF4-FFF2-40B4-BE49-F238E27FC236}">
                <a16:creationId xmlns:a16="http://schemas.microsoft.com/office/drawing/2014/main" id="{3429B49E-832C-20F6-F59B-7B68AC509D35}"/>
              </a:ext>
            </a:extLst>
          </p:cNvPr>
          <p:cNvSpPr txBox="1"/>
          <p:nvPr/>
        </p:nvSpPr>
        <p:spPr>
          <a:xfrm>
            <a:off x="7420597" y="413633"/>
            <a:ext cx="4169251" cy="5632311"/>
          </a:xfrm>
          <a:prstGeom prst="rect">
            <a:avLst/>
          </a:prstGeom>
          <a:noFill/>
          <a:ln>
            <a:solidFill>
              <a:schemeClr val="tx2"/>
            </a:solidFill>
          </a:ln>
        </p:spPr>
        <p:txBody>
          <a:bodyPr wrap="square" rtlCol="0">
            <a:spAutoFit/>
          </a:bodyPr>
          <a:lstStyle/>
          <a:p>
            <a:r>
              <a:rPr lang="en-US" dirty="0">
                <a:latin typeface="Georgia" panose="02040502050405020303" pitchFamily="18" charset="0"/>
              </a:rPr>
              <a:t> </a:t>
            </a:r>
          </a:p>
          <a:p>
            <a:pPr marL="285750" indent="-285750" algn="ctr">
              <a:buFont typeface="Wingdings" panose="05000000000000000000" pitchFamily="2" charset="2"/>
              <a:buChar char="ü"/>
            </a:pPr>
            <a:r>
              <a:rPr lang="en-US" dirty="0">
                <a:latin typeface="Georgia" panose="02040502050405020303" pitchFamily="18" charset="0"/>
              </a:rPr>
              <a:t>Blood Chemistry</a:t>
            </a:r>
          </a:p>
          <a:p>
            <a:pPr marL="285750" indent="-285750" algn="ctr">
              <a:buFont typeface="Wingdings" panose="05000000000000000000" pitchFamily="2" charset="2"/>
              <a:buChar char="ü"/>
            </a:pPr>
            <a:r>
              <a:rPr lang="en-US" dirty="0">
                <a:latin typeface="Georgia" panose="02040502050405020303" pitchFamily="18" charset="0"/>
              </a:rPr>
              <a:t>Biology</a:t>
            </a:r>
          </a:p>
          <a:p>
            <a:pPr marL="285750" indent="-285750" algn="ctr">
              <a:buFont typeface="Wingdings" panose="05000000000000000000" pitchFamily="2" charset="2"/>
              <a:buChar char="ü"/>
            </a:pPr>
            <a:r>
              <a:rPr lang="en-US" dirty="0">
                <a:latin typeface="Georgia" panose="02040502050405020303" pitchFamily="18" charset="0"/>
              </a:rPr>
              <a:t>Gender</a:t>
            </a:r>
          </a:p>
          <a:p>
            <a:pPr marL="285750" indent="-285750" algn="ctr">
              <a:buFont typeface="Wingdings" panose="05000000000000000000" pitchFamily="2" charset="2"/>
              <a:buChar char="ü"/>
            </a:pPr>
            <a:r>
              <a:rPr lang="en-US" dirty="0">
                <a:latin typeface="Georgia" panose="02040502050405020303" pitchFamily="18" charset="0"/>
              </a:rPr>
              <a:t>Family history</a:t>
            </a:r>
          </a:p>
          <a:p>
            <a:pPr marL="285750" indent="-285750" algn="ctr">
              <a:buFont typeface="Wingdings" panose="05000000000000000000" pitchFamily="2" charset="2"/>
              <a:buChar char="ü"/>
            </a:pPr>
            <a:r>
              <a:rPr lang="en-US" dirty="0">
                <a:latin typeface="Georgia" panose="02040502050405020303" pitchFamily="18" charset="0"/>
              </a:rPr>
              <a:t>Dietary/lifestyle behavior</a:t>
            </a:r>
          </a:p>
          <a:p>
            <a:pPr marL="285750" indent="-285750">
              <a:buFont typeface="Wingdings" panose="05000000000000000000" pitchFamily="2" charset="2"/>
              <a:buChar char="ü"/>
            </a:pPr>
            <a:endParaRPr lang="en-US" dirty="0">
              <a:latin typeface="Georgia" panose="02040502050405020303" pitchFamily="18" charset="0"/>
            </a:endParaRPr>
          </a:p>
          <a:p>
            <a:endParaRPr lang="en-US" dirty="0">
              <a:latin typeface="Georgia" panose="02040502050405020303" pitchFamily="18" charset="0"/>
            </a:endParaRPr>
          </a:p>
          <a:p>
            <a:r>
              <a:rPr lang="en-US" dirty="0">
                <a:latin typeface="Georgia" panose="02040502050405020303" pitchFamily="18" charset="0"/>
              </a:rPr>
              <a:t>This information guides us on helping you build a customized and personalized blueprint to follow while on your journey to reset your heart health and live your best life. </a:t>
            </a:r>
          </a:p>
          <a:p>
            <a:endParaRPr lang="en-US" dirty="0">
              <a:latin typeface="Georgia" panose="02040502050405020303" pitchFamily="18" charset="0"/>
            </a:endParaRPr>
          </a:p>
          <a:p>
            <a:r>
              <a:rPr lang="en-US" dirty="0">
                <a:latin typeface="Georgia" panose="02040502050405020303" pitchFamily="18" charset="0"/>
              </a:rPr>
              <a:t> During the third step you may  discover risk factors that you are not aware of, do not panic. Eighty-five to 90 % of risk factors discovered respond to the holistic intervention and lifestyle changes.  </a:t>
            </a:r>
          </a:p>
        </p:txBody>
      </p:sp>
    </p:spTree>
    <p:extLst>
      <p:ext uri="{BB962C8B-B14F-4D97-AF65-F5344CB8AC3E}">
        <p14:creationId xmlns:p14="http://schemas.microsoft.com/office/powerpoint/2010/main" val="17965215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BE58744-EEF7-B1BB-120C-2D58EA35ED3A}"/>
              </a:ext>
            </a:extLst>
          </p:cNvPr>
          <p:cNvPicPr>
            <a:picLocks noChangeAspect="1"/>
          </p:cNvPicPr>
          <p:nvPr/>
        </p:nvPicPr>
        <p:blipFill>
          <a:blip r:embed="rId2"/>
          <a:stretch>
            <a:fillRect/>
          </a:stretch>
        </p:blipFill>
        <p:spPr>
          <a:xfrm>
            <a:off x="7019576" y="732544"/>
            <a:ext cx="4078887" cy="2025937"/>
          </a:xfrm>
          <a:prstGeom prst="rect">
            <a:avLst/>
          </a:prstGeom>
        </p:spPr>
      </p:pic>
      <p:pic>
        <p:nvPicPr>
          <p:cNvPr id="2" name="Picture 1">
            <a:extLst>
              <a:ext uri="{FF2B5EF4-FFF2-40B4-BE49-F238E27FC236}">
                <a16:creationId xmlns:a16="http://schemas.microsoft.com/office/drawing/2014/main" id="{34C35982-8E5D-2528-0B68-F253A19759AB}"/>
              </a:ext>
            </a:extLst>
          </p:cNvPr>
          <p:cNvPicPr>
            <a:picLocks noChangeAspect="1"/>
          </p:cNvPicPr>
          <p:nvPr/>
        </p:nvPicPr>
        <p:blipFill>
          <a:blip r:embed="rId3"/>
          <a:stretch>
            <a:fillRect/>
          </a:stretch>
        </p:blipFill>
        <p:spPr>
          <a:xfrm>
            <a:off x="712835" y="580144"/>
            <a:ext cx="1931512" cy="1356708"/>
          </a:xfrm>
          <a:prstGeom prst="rect">
            <a:avLst/>
          </a:prstGeom>
        </p:spPr>
      </p:pic>
      <p:sp>
        <p:nvSpPr>
          <p:cNvPr id="3" name="TextBox 2">
            <a:extLst>
              <a:ext uri="{FF2B5EF4-FFF2-40B4-BE49-F238E27FC236}">
                <a16:creationId xmlns:a16="http://schemas.microsoft.com/office/drawing/2014/main" id="{01C611F4-1EF0-323F-BF9B-B767E212858D}"/>
              </a:ext>
            </a:extLst>
          </p:cNvPr>
          <p:cNvSpPr txBox="1"/>
          <p:nvPr/>
        </p:nvSpPr>
        <p:spPr>
          <a:xfrm>
            <a:off x="6539904" y="3085301"/>
            <a:ext cx="5038232" cy="2677656"/>
          </a:xfrm>
          <a:prstGeom prst="rect">
            <a:avLst/>
          </a:prstGeom>
          <a:noFill/>
        </p:spPr>
        <p:txBody>
          <a:bodyPr wrap="square" rtlCol="0">
            <a:spAutoFit/>
          </a:bodyPr>
          <a:lstStyle/>
          <a:p>
            <a:pPr algn="ctr"/>
            <a:r>
              <a:rPr lang="en-US" sz="2400" dirty="0"/>
              <a:t>Patient Portals</a:t>
            </a:r>
          </a:p>
          <a:p>
            <a:pPr marL="342900" indent="-342900" algn="ctr">
              <a:buFont typeface="Wingdings" panose="05000000000000000000" pitchFamily="2" charset="2"/>
              <a:buChar char="q"/>
            </a:pPr>
            <a:endParaRPr lang="en-US" sz="2400" dirty="0"/>
          </a:p>
          <a:p>
            <a:pPr marL="342900" indent="-342900" algn="ctr">
              <a:buFont typeface="Wingdings" panose="05000000000000000000" pitchFamily="2" charset="2"/>
              <a:buChar char="q"/>
            </a:pPr>
            <a:r>
              <a:rPr lang="en-US" sz="2400" dirty="0"/>
              <a:t>Emory Patient Portal</a:t>
            </a:r>
          </a:p>
          <a:p>
            <a:pPr marL="342900" indent="-342900" algn="ctr">
              <a:buFont typeface="Wingdings" panose="05000000000000000000" pitchFamily="2" charset="2"/>
              <a:buChar char="q"/>
            </a:pPr>
            <a:r>
              <a:rPr lang="en-US" sz="2400" dirty="0"/>
              <a:t>Kaiser Permanente</a:t>
            </a:r>
          </a:p>
          <a:p>
            <a:pPr marL="342900" indent="-342900" algn="ctr">
              <a:buFont typeface="Wingdings" panose="05000000000000000000" pitchFamily="2" charset="2"/>
              <a:buChar char="q"/>
            </a:pPr>
            <a:r>
              <a:rPr lang="en-US" sz="2400" dirty="0"/>
              <a:t>Piedmont Patient Portal </a:t>
            </a:r>
          </a:p>
          <a:p>
            <a:pPr marL="342900" indent="-342900" algn="ctr">
              <a:buFont typeface="Wingdings" panose="05000000000000000000" pitchFamily="2" charset="2"/>
              <a:buChar char="q"/>
            </a:pPr>
            <a:r>
              <a:rPr lang="en-US" sz="2400" dirty="0"/>
              <a:t>Online Access (Life Extension )</a:t>
            </a:r>
          </a:p>
          <a:p>
            <a:pPr marL="342900" indent="-342900" algn="ctr">
              <a:buFont typeface="Wingdings" panose="05000000000000000000" pitchFamily="2" charset="2"/>
              <a:buChar char="q"/>
            </a:pPr>
            <a:endParaRPr lang="en-US" sz="2400" dirty="0"/>
          </a:p>
        </p:txBody>
      </p:sp>
      <p:sp>
        <p:nvSpPr>
          <p:cNvPr id="6" name="TextBox 5">
            <a:extLst>
              <a:ext uri="{FF2B5EF4-FFF2-40B4-BE49-F238E27FC236}">
                <a16:creationId xmlns:a16="http://schemas.microsoft.com/office/drawing/2014/main" id="{D94D8DD3-AA2E-2987-DA19-B623AF2D6358}"/>
              </a:ext>
            </a:extLst>
          </p:cNvPr>
          <p:cNvSpPr txBox="1"/>
          <p:nvPr/>
        </p:nvSpPr>
        <p:spPr>
          <a:xfrm flipH="1">
            <a:off x="825051" y="2086452"/>
            <a:ext cx="5132961" cy="3785652"/>
          </a:xfrm>
          <a:prstGeom prst="rect">
            <a:avLst/>
          </a:prstGeom>
          <a:noFill/>
        </p:spPr>
        <p:txBody>
          <a:bodyPr wrap="square" rtlCol="0">
            <a:spAutoFit/>
          </a:bodyPr>
          <a:lstStyle/>
          <a:p>
            <a:pPr algn="ctr"/>
            <a:r>
              <a:rPr lang="en-US" sz="2000" dirty="0">
                <a:latin typeface="Georgia" panose="02040502050405020303" pitchFamily="18" charset="0"/>
              </a:rPr>
              <a:t>Your blood chemistry test results will help us guide you on customizing your personalized self-care reset.</a:t>
            </a:r>
          </a:p>
          <a:p>
            <a:pPr algn="ctr"/>
            <a:endParaRPr lang="en-US" sz="2000" dirty="0">
              <a:latin typeface="Georgia" panose="02040502050405020303" pitchFamily="18" charset="0"/>
            </a:endParaRPr>
          </a:p>
          <a:p>
            <a:pPr algn="ctr"/>
            <a:r>
              <a:rPr lang="en-US" sz="2000" dirty="0">
                <a:latin typeface="Georgia" panose="02040502050405020303" pitchFamily="18" charset="0"/>
              </a:rPr>
              <a:t>Access your medical records via your medical portal. To your right are examples of existing medical portals.</a:t>
            </a:r>
          </a:p>
          <a:p>
            <a:pPr algn="ctr"/>
            <a:endParaRPr lang="en-US" sz="2000" dirty="0">
              <a:latin typeface="Georgia" panose="02040502050405020303" pitchFamily="18" charset="0"/>
            </a:endParaRPr>
          </a:p>
          <a:p>
            <a:pPr algn="ctr"/>
            <a:r>
              <a:rPr lang="en-US" sz="2000" dirty="0">
                <a:latin typeface="Georgia" panose="02040502050405020303" pitchFamily="18" charset="0"/>
              </a:rPr>
              <a:t>If you do not have access to your medical portal or blood tests, look for the link to Life Extension to get a lab tests for </a:t>
            </a:r>
          </a:p>
          <a:p>
            <a:pPr algn="ctr"/>
            <a:r>
              <a:rPr lang="en-US" sz="2000" dirty="0">
                <a:latin typeface="Georgia" panose="02040502050405020303" pitchFamily="18" charset="0"/>
              </a:rPr>
              <a:t>35 dollars or less!  </a:t>
            </a:r>
          </a:p>
        </p:txBody>
      </p:sp>
    </p:spTree>
    <p:extLst>
      <p:ext uri="{BB962C8B-B14F-4D97-AF65-F5344CB8AC3E}">
        <p14:creationId xmlns:p14="http://schemas.microsoft.com/office/powerpoint/2010/main" val="23832030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1C5FFBDD-8D6D-A533-F390-3D5FF9F4D378}"/>
              </a:ext>
            </a:extLst>
          </p:cNvPr>
          <p:cNvSpPr>
            <a:spLocks noGrp="1"/>
          </p:cNvSpPr>
          <p:nvPr>
            <p:ph idx="1"/>
          </p:nvPr>
        </p:nvSpPr>
        <p:spPr>
          <a:xfrm>
            <a:off x="3458708" y="850407"/>
            <a:ext cx="7775698" cy="4490034"/>
          </a:xfrm>
        </p:spPr>
        <p:txBody>
          <a:bodyPr>
            <a:normAutofit fontScale="92500" lnSpcReduction="20000"/>
          </a:bodyPr>
          <a:lstStyle/>
          <a:p>
            <a:pPr marL="228600" marR="0" lvl="0" indent="0" algn="ctr" defTabSz="914400" rtl="0" eaLnBrk="1" fontAlgn="auto" latinLnBrk="0" hangingPunct="1">
              <a:lnSpc>
                <a:spcPct val="160000"/>
              </a:lnSpc>
              <a:spcBef>
                <a:spcPts val="1000"/>
              </a:spcBef>
              <a:spcAft>
                <a:spcPts val="0"/>
              </a:spcAft>
              <a:buClr>
                <a:srgbClr val="201449">
                  <a:lumMod val="10000"/>
                  <a:lumOff val="90000"/>
                </a:srgbClr>
              </a:buClr>
              <a:buSzPct val="80000"/>
              <a:buFont typeface="Wingdings" panose="05000000000000000000" pitchFamily="2" charset="2"/>
              <a:buNone/>
              <a:tabLst/>
              <a:defRPr/>
            </a:pPr>
            <a:r>
              <a:rPr kumimoji="0" lang="en-US" sz="3600" b="0" i="0" u="none" strike="noStrike" kern="1200" cap="none" spc="0" normalizeH="0" baseline="0" noProof="0" dirty="0">
                <a:ln>
                  <a:noFill/>
                </a:ln>
                <a:solidFill>
                  <a:srgbClr val="201449">
                    <a:alpha val="70000"/>
                  </a:srgbClr>
                </a:solidFill>
                <a:effectLst/>
                <a:uLnTx/>
                <a:uFillTx/>
                <a:latin typeface="Georgia" panose="02040502050405020303"/>
                <a:ea typeface="+mn-ea"/>
                <a:cs typeface="+mn-cs"/>
              </a:rPr>
              <a:t>Our Mission is Helping People Live Their Best Quality of Life  </a:t>
            </a:r>
          </a:p>
          <a:p>
            <a:pPr marL="228600" marR="0" lvl="0" indent="0" algn="ctr" defTabSz="914400" rtl="0" eaLnBrk="1" fontAlgn="auto" latinLnBrk="0" hangingPunct="1">
              <a:lnSpc>
                <a:spcPct val="160000"/>
              </a:lnSpc>
              <a:spcBef>
                <a:spcPts val="1000"/>
              </a:spcBef>
              <a:spcAft>
                <a:spcPts val="0"/>
              </a:spcAft>
              <a:buClr>
                <a:srgbClr val="201449">
                  <a:lumMod val="10000"/>
                  <a:lumOff val="90000"/>
                </a:srgbClr>
              </a:buClr>
              <a:buSzPct val="80000"/>
              <a:buFont typeface="Wingdings" panose="05000000000000000000" pitchFamily="2" charset="2"/>
              <a:buNone/>
              <a:tabLst/>
              <a:defRPr/>
            </a:pPr>
            <a:r>
              <a:rPr kumimoji="0" lang="en-US" sz="3600" b="0" i="0" u="none" strike="noStrike" kern="1200" cap="none" spc="0" normalizeH="0" baseline="0" noProof="0" dirty="0">
                <a:ln>
                  <a:noFill/>
                </a:ln>
                <a:solidFill>
                  <a:srgbClr val="201449">
                    <a:alpha val="70000"/>
                  </a:srgbClr>
                </a:solidFill>
                <a:effectLst/>
                <a:uLnTx/>
                <a:uFillTx/>
                <a:latin typeface="Georgia" panose="02040502050405020303"/>
                <a:ea typeface="+mn-ea"/>
                <a:cs typeface="+mn-cs"/>
              </a:rPr>
              <a:t>One Heartbeat at a Time.</a:t>
            </a:r>
          </a:p>
          <a:p>
            <a:pPr marL="228600" indent="0" algn="ctr">
              <a:buNone/>
            </a:pPr>
            <a:r>
              <a:rPr lang="en-US" sz="14400" b="1" dirty="0">
                <a:solidFill>
                  <a:schemeClr val="tx1">
                    <a:alpha val="70000"/>
                  </a:schemeClr>
                </a:solidFill>
                <a:latin typeface="Georgia" panose="02040502050405020303" pitchFamily="18" charset="0"/>
              </a:rPr>
              <a:t> </a:t>
            </a:r>
            <a:endParaRPr lang="en-US" sz="12800" dirty="0">
              <a:solidFill>
                <a:schemeClr val="tx1">
                  <a:alpha val="70000"/>
                </a:schemeClr>
              </a:solidFill>
            </a:endParaRPr>
          </a:p>
          <a:p>
            <a:pPr algn="ctr"/>
            <a:endParaRPr lang="en-US" sz="9600" dirty="0">
              <a:solidFill>
                <a:srgbClr val="7030A0">
                  <a:alpha val="70000"/>
                </a:srgbClr>
              </a:solidFill>
            </a:endParaRPr>
          </a:p>
          <a:p>
            <a:endParaRPr lang="en-US" dirty="0"/>
          </a:p>
        </p:txBody>
      </p:sp>
      <p:pic>
        <p:nvPicPr>
          <p:cNvPr id="2" name="Picture 1">
            <a:extLst>
              <a:ext uri="{FF2B5EF4-FFF2-40B4-BE49-F238E27FC236}">
                <a16:creationId xmlns:a16="http://schemas.microsoft.com/office/drawing/2014/main" id="{9FD591CA-3B3E-2D8C-FB5D-984A3BABD2BA}"/>
              </a:ext>
            </a:extLst>
          </p:cNvPr>
          <p:cNvPicPr>
            <a:picLocks noChangeAspect="1"/>
          </p:cNvPicPr>
          <p:nvPr/>
        </p:nvPicPr>
        <p:blipFill>
          <a:blip r:embed="rId2"/>
          <a:stretch>
            <a:fillRect/>
          </a:stretch>
        </p:blipFill>
        <p:spPr>
          <a:xfrm>
            <a:off x="485417" y="493720"/>
            <a:ext cx="2620640" cy="1841209"/>
          </a:xfrm>
          <a:prstGeom prst="rect">
            <a:avLst/>
          </a:prstGeom>
        </p:spPr>
      </p:pic>
    </p:spTree>
    <p:extLst>
      <p:ext uri="{BB962C8B-B14F-4D97-AF65-F5344CB8AC3E}">
        <p14:creationId xmlns:p14="http://schemas.microsoft.com/office/powerpoint/2010/main" val="22953024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BE58744-EEF7-B1BB-120C-2D58EA35ED3A}"/>
              </a:ext>
            </a:extLst>
          </p:cNvPr>
          <p:cNvPicPr>
            <a:picLocks noChangeAspect="1"/>
          </p:cNvPicPr>
          <p:nvPr/>
        </p:nvPicPr>
        <p:blipFill>
          <a:blip r:embed="rId2"/>
          <a:stretch>
            <a:fillRect/>
          </a:stretch>
        </p:blipFill>
        <p:spPr>
          <a:xfrm>
            <a:off x="6615266" y="699614"/>
            <a:ext cx="3235315" cy="1606944"/>
          </a:xfrm>
          <a:prstGeom prst="rect">
            <a:avLst/>
          </a:prstGeom>
        </p:spPr>
      </p:pic>
      <p:pic>
        <p:nvPicPr>
          <p:cNvPr id="2" name="Picture 1">
            <a:extLst>
              <a:ext uri="{FF2B5EF4-FFF2-40B4-BE49-F238E27FC236}">
                <a16:creationId xmlns:a16="http://schemas.microsoft.com/office/drawing/2014/main" id="{34C35982-8E5D-2528-0B68-F253A19759AB}"/>
              </a:ext>
            </a:extLst>
          </p:cNvPr>
          <p:cNvPicPr>
            <a:picLocks noChangeAspect="1"/>
          </p:cNvPicPr>
          <p:nvPr/>
        </p:nvPicPr>
        <p:blipFill>
          <a:blip r:embed="rId3"/>
          <a:stretch>
            <a:fillRect/>
          </a:stretch>
        </p:blipFill>
        <p:spPr>
          <a:xfrm>
            <a:off x="712834" y="580144"/>
            <a:ext cx="2786113" cy="1956986"/>
          </a:xfrm>
          <a:prstGeom prst="rect">
            <a:avLst/>
          </a:prstGeom>
        </p:spPr>
      </p:pic>
      <p:sp>
        <p:nvSpPr>
          <p:cNvPr id="3" name="TextBox 2">
            <a:extLst>
              <a:ext uri="{FF2B5EF4-FFF2-40B4-BE49-F238E27FC236}">
                <a16:creationId xmlns:a16="http://schemas.microsoft.com/office/drawing/2014/main" id="{8FFBD48F-E43A-0732-5A1B-BB59EAB3DEEC}"/>
              </a:ext>
            </a:extLst>
          </p:cNvPr>
          <p:cNvSpPr txBox="1"/>
          <p:nvPr/>
        </p:nvSpPr>
        <p:spPr>
          <a:xfrm>
            <a:off x="5610534" y="2306558"/>
            <a:ext cx="5005215" cy="4093428"/>
          </a:xfrm>
          <a:prstGeom prst="rect">
            <a:avLst/>
          </a:prstGeom>
          <a:noFill/>
        </p:spPr>
        <p:txBody>
          <a:bodyPr wrap="square" rtlCol="0">
            <a:spAutoFit/>
          </a:bodyPr>
          <a:lstStyle/>
          <a:p>
            <a:pPr algn="ctr"/>
            <a:r>
              <a:rPr lang="en-US" sz="2800" dirty="0">
                <a:latin typeface="Georgia" panose="02040502050405020303" pitchFamily="18" charset="0"/>
              </a:rPr>
              <a:t>Level 2</a:t>
            </a:r>
          </a:p>
          <a:p>
            <a:pPr algn="ctr"/>
            <a:endParaRPr lang="en-US" dirty="0"/>
          </a:p>
          <a:p>
            <a:pPr algn="ctr"/>
            <a:r>
              <a:rPr lang="en-US" sz="2800" dirty="0">
                <a:latin typeface="Georgia" panose="02040502050405020303" pitchFamily="18" charset="0"/>
              </a:rPr>
              <a:t>Measure your blood pressure and weigh yourself </a:t>
            </a:r>
          </a:p>
          <a:p>
            <a:pPr algn="ctr"/>
            <a:r>
              <a:rPr lang="en-US" sz="2800" dirty="0">
                <a:latin typeface="Georgia" panose="02040502050405020303" pitchFamily="18" charset="0"/>
              </a:rPr>
              <a:t>Twice a week</a:t>
            </a:r>
          </a:p>
          <a:p>
            <a:pPr algn="ctr"/>
            <a:r>
              <a:rPr lang="en-US" sz="2800" dirty="0">
                <a:latin typeface="Georgia" panose="02040502050405020303" pitchFamily="18" charset="0"/>
              </a:rPr>
              <a:t>over your 60-day self-care heart health and </a:t>
            </a:r>
          </a:p>
          <a:p>
            <a:pPr algn="ctr"/>
            <a:r>
              <a:rPr lang="en-US" sz="2800" dirty="0">
                <a:latin typeface="Georgia" panose="02040502050405020303" pitchFamily="18" charset="0"/>
              </a:rPr>
              <a:t>wellness reset.</a:t>
            </a:r>
          </a:p>
          <a:p>
            <a:pPr algn="ctr"/>
            <a:endParaRPr lang="en-US" sz="2800" dirty="0">
              <a:latin typeface="Georgia" panose="02040502050405020303" pitchFamily="18" charset="0"/>
            </a:endParaRPr>
          </a:p>
          <a:p>
            <a:pPr algn="ctr"/>
            <a:endParaRPr lang="en-US" dirty="0"/>
          </a:p>
        </p:txBody>
      </p:sp>
    </p:spTree>
    <p:extLst>
      <p:ext uri="{BB962C8B-B14F-4D97-AF65-F5344CB8AC3E}">
        <p14:creationId xmlns:p14="http://schemas.microsoft.com/office/powerpoint/2010/main" val="28041021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BE58744-EEF7-B1BB-120C-2D58EA35ED3A}"/>
              </a:ext>
            </a:extLst>
          </p:cNvPr>
          <p:cNvPicPr>
            <a:picLocks noChangeAspect="1"/>
          </p:cNvPicPr>
          <p:nvPr/>
        </p:nvPicPr>
        <p:blipFill>
          <a:blip r:embed="rId2"/>
          <a:stretch>
            <a:fillRect/>
          </a:stretch>
        </p:blipFill>
        <p:spPr>
          <a:xfrm>
            <a:off x="6564923" y="662214"/>
            <a:ext cx="3774831" cy="1874916"/>
          </a:xfrm>
          <a:prstGeom prst="rect">
            <a:avLst/>
          </a:prstGeom>
        </p:spPr>
      </p:pic>
      <p:pic>
        <p:nvPicPr>
          <p:cNvPr id="2" name="Picture 1">
            <a:extLst>
              <a:ext uri="{FF2B5EF4-FFF2-40B4-BE49-F238E27FC236}">
                <a16:creationId xmlns:a16="http://schemas.microsoft.com/office/drawing/2014/main" id="{34C35982-8E5D-2528-0B68-F253A19759AB}"/>
              </a:ext>
            </a:extLst>
          </p:cNvPr>
          <p:cNvPicPr>
            <a:picLocks noChangeAspect="1"/>
          </p:cNvPicPr>
          <p:nvPr/>
        </p:nvPicPr>
        <p:blipFill>
          <a:blip r:embed="rId3"/>
          <a:stretch>
            <a:fillRect/>
          </a:stretch>
        </p:blipFill>
        <p:spPr>
          <a:xfrm>
            <a:off x="712834" y="580144"/>
            <a:ext cx="2786113" cy="1956986"/>
          </a:xfrm>
          <a:prstGeom prst="rect">
            <a:avLst/>
          </a:prstGeom>
        </p:spPr>
      </p:pic>
      <p:sp>
        <p:nvSpPr>
          <p:cNvPr id="3" name="TextBox 2">
            <a:extLst>
              <a:ext uri="{FF2B5EF4-FFF2-40B4-BE49-F238E27FC236}">
                <a16:creationId xmlns:a16="http://schemas.microsoft.com/office/drawing/2014/main" id="{01C611F4-1EF0-323F-BF9B-B767E212858D}"/>
              </a:ext>
            </a:extLst>
          </p:cNvPr>
          <p:cNvSpPr txBox="1"/>
          <p:nvPr/>
        </p:nvSpPr>
        <p:spPr>
          <a:xfrm>
            <a:off x="5933222" y="2537130"/>
            <a:ext cx="5038232" cy="3785652"/>
          </a:xfrm>
          <a:prstGeom prst="rect">
            <a:avLst/>
          </a:prstGeom>
          <a:noFill/>
        </p:spPr>
        <p:txBody>
          <a:bodyPr wrap="square" rtlCol="0">
            <a:spAutoFit/>
          </a:bodyPr>
          <a:lstStyle/>
          <a:p>
            <a:pPr algn="ctr"/>
            <a:r>
              <a:rPr lang="en-US" sz="2400" dirty="0"/>
              <a:t>How to take your blood pressure.</a:t>
            </a:r>
          </a:p>
          <a:p>
            <a:pPr algn="ctr"/>
            <a:endParaRPr lang="en-US" sz="2400" dirty="0"/>
          </a:p>
          <a:p>
            <a:pPr marL="342900" indent="-342900" algn="ctr">
              <a:buFont typeface="Wingdings" panose="05000000000000000000" pitchFamily="2" charset="2"/>
              <a:buChar char="Ø"/>
            </a:pPr>
            <a:r>
              <a:rPr lang="en-US" sz="2400" dirty="0"/>
              <a:t>Sit in a chair with the back</a:t>
            </a:r>
          </a:p>
          <a:p>
            <a:pPr algn="ctr"/>
            <a:r>
              <a:rPr lang="en-US" sz="2400" dirty="0"/>
              <a:t>straight and feet flat on the floor. </a:t>
            </a:r>
          </a:p>
          <a:p>
            <a:pPr algn="ctr"/>
            <a:r>
              <a:rPr lang="en-US" sz="2400" dirty="0"/>
              <a:t> </a:t>
            </a:r>
          </a:p>
          <a:p>
            <a:pPr marL="342900" indent="-342900" algn="ctr">
              <a:buFont typeface="Wingdings" panose="05000000000000000000" pitchFamily="2" charset="2"/>
              <a:buChar char="Ø"/>
            </a:pPr>
            <a:r>
              <a:rPr lang="en-US" sz="2400" dirty="0"/>
              <a:t>Rest for 10 minutes before you take your blood pressure.</a:t>
            </a:r>
          </a:p>
          <a:p>
            <a:pPr algn="ctr"/>
            <a:endParaRPr lang="en-US" sz="2400" dirty="0"/>
          </a:p>
          <a:p>
            <a:pPr marL="342900" indent="-342900" algn="ctr">
              <a:buFont typeface="Wingdings" panose="05000000000000000000" pitchFamily="2" charset="2"/>
              <a:buChar char="Ø"/>
            </a:pPr>
            <a:r>
              <a:rPr lang="en-US" sz="2400" dirty="0"/>
              <a:t>Record your blood pressure readings in your journal.</a:t>
            </a:r>
          </a:p>
        </p:txBody>
      </p:sp>
    </p:spTree>
    <p:extLst>
      <p:ext uri="{BB962C8B-B14F-4D97-AF65-F5344CB8AC3E}">
        <p14:creationId xmlns:p14="http://schemas.microsoft.com/office/powerpoint/2010/main" val="42777445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BE58744-EEF7-B1BB-120C-2D58EA35ED3A}"/>
              </a:ext>
            </a:extLst>
          </p:cNvPr>
          <p:cNvPicPr>
            <a:picLocks noChangeAspect="1"/>
          </p:cNvPicPr>
          <p:nvPr/>
        </p:nvPicPr>
        <p:blipFill>
          <a:blip r:embed="rId2"/>
          <a:stretch>
            <a:fillRect/>
          </a:stretch>
        </p:blipFill>
        <p:spPr>
          <a:xfrm>
            <a:off x="6096000" y="511193"/>
            <a:ext cx="4078887" cy="2025937"/>
          </a:xfrm>
          <a:prstGeom prst="rect">
            <a:avLst/>
          </a:prstGeom>
        </p:spPr>
      </p:pic>
      <p:pic>
        <p:nvPicPr>
          <p:cNvPr id="2" name="Picture 1">
            <a:extLst>
              <a:ext uri="{FF2B5EF4-FFF2-40B4-BE49-F238E27FC236}">
                <a16:creationId xmlns:a16="http://schemas.microsoft.com/office/drawing/2014/main" id="{34C35982-8E5D-2528-0B68-F253A19759AB}"/>
              </a:ext>
            </a:extLst>
          </p:cNvPr>
          <p:cNvPicPr>
            <a:picLocks noChangeAspect="1"/>
          </p:cNvPicPr>
          <p:nvPr/>
        </p:nvPicPr>
        <p:blipFill>
          <a:blip r:embed="rId3"/>
          <a:stretch>
            <a:fillRect/>
          </a:stretch>
        </p:blipFill>
        <p:spPr>
          <a:xfrm>
            <a:off x="712834" y="580144"/>
            <a:ext cx="2786113" cy="1956986"/>
          </a:xfrm>
          <a:prstGeom prst="rect">
            <a:avLst/>
          </a:prstGeom>
        </p:spPr>
      </p:pic>
      <p:sp>
        <p:nvSpPr>
          <p:cNvPr id="3" name="TextBox 2">
            <a:extLst>
              <a:ext uri="{FF2B5EF4-FFF2-40B4-BE49-F238E27FC236}">
                <a16:creationId xmlns:a16="http://schemas.microsoft.com/office/drawing/2014/main" id="{01C611F4-1EF0-323F-BF9B-B767E212858D}"/>
              </a:ext>
            </a:extLst>
          </p:cNvPr>
          <p:cNvSpPr txBox="1"/>
          <p:nvPr/>
        </p:nvSpPr>
        <p:spPr>
          <a:xfrm>
            <a:off x="5108448" y="2797377"/>
            <a:ext cx="6204321" cy="1446550"/>
          </a:xfrm>
          <a:prstGeom prst="rect">
            <a:avLst/>
          </a:prstGeom>
          <a:noFill/>
        </p:spPr>
        <p:txBody>
          <a:bodyPr wrap="square" rtlCol="0">
            <a:spAutoFit/>
          </a:bodyPr>
          <a:lstStyle/>
          <a:p>
            <a:pPr algn="ctr"/>
            <a:endParaRPr lang="en-US" sz="2400" dirty="0"/>
          </a:p>
          <a:p>
            <a:pPr algn="ctr"/>
            <a:r>
              <a:rPr lang="en-US" sz="2000" dirty="0"/>
              <a:t>View Module 2 on blood pressure presented by</a:t>
            </a:r>
          </a:p>
          <a:p>
            <a:pPr algn="ctr"/>
            <a:r>
              <a:rPr lang="en-US" sz="2000" dirty="0"/>
              <a:t>Dr. Tommie Richardson, MD. </a:t>
            </a:r>
          </a:p>
          <a:p>
            <a:endParaRPr lang="en-US" sz="2400" dirty="0"/>
          </a:p>
        </p:txBody>
      </p:sp>
      <p:sp>
        <p:nvSpPr>
          <p:cNvPr id="4" name="TextBox 3">
            <a:extLst>
              <a:ext uri="{FF2B5EF4-FFF2-40B4-BE49-F238E27FC236}">
                <a16:creationId xmlns:a16="http://schemas.microsoft.com/office/drawing/2014/main" id="{3725074A-DB39-353B-EF0E-2C0604730377}"/>
              </a:ext>
            </a:extLst>
          </p:cNvPr>
          <p:cNvSpPr txBox="1"/>
          <p:nvPr/>
        </p:nvSpPr>
        <p:spPr>
          <a:xfrm>
            <a:off x="879231" y="3539588"/>
            <a:ext cx="3753658" cy="2031325"/>
          </a:xfrm>
          <a:prstGeom prst="rect">
            <a:avLst/>
          </a:prstGeom>
          <a:noFill/>
        </p:spPr>
        <p:txBody>
          <a:bodyPr wrap="square" rtlCol="0">
            <a:spAutoFit/>
          </a:bodyPr>
          <a:lstStyle/>
          <a:p>
            <a:r>
              <a:rPr lang="en-US" dirty="0"/>
              <a:t>According to the American Heart Association, a healthy blood pressure is 120/80  or less. </a:t>
            </a:r>
          </a:p>
          <a:p>
            <a:endParaRPr lang="en-US" dirty="0"/>
          </a:p>
          <a:p>
            <a:r>
              <a:rPr lang="en-US" dirty="0"/>
              <a:t>What is your blood pressure?</a:t>
            </a:r>
          </a:p>
          <a:p>
            <a:endParaRPr lang="en-US" dirty="0"/>
          </a:p>
          <a:p>
            <a:pPr algn="ctr"/>
            <a:r>
              <a:rPr lang="en-US" dirty="0"/>
              <a:t>Log your numbers!</a:t>
            </a:r>
          </a:p>
        </p:txBody>
      </p:sp>
      <p:pic>
        <p:nvPicPr>
          <p:cNvPr id="8" name="Picture 7">
            <a:extLst>
              <a:ext uri="{FF2B5EF4-FFF2-40B4-BE49-F238E27FC236}">
                <a16:creationId xmlns:a16="http://schemas.microsoft.com/office/drawing/2014/main" id="{C98D5264-C3FF-6508-8C04-B75A9FACC405}"/>
              </a:ext>
            </a:extLst>
          </p:cNvPr>
          <p:cNvPicPr>
            <a:picLocks noChangeAspect="1"/>
          </p:cNvPicPr>
          <p:nvPr/>
        </p:nvPicPr>
        <p:blipFill>
          <a:blip r:embed="rId4"/>
          <a:stretch>
            <a:fillRect/>
          </a:stretch>
        </p:blipFill>
        <p:spPr>
          <a:xfrm>
            <a:off x="6297405" y="3950208"/>
            <a:ext cx="3102627" cy="2212058"/>
          </a:xfrm>
          <a:prstGeom prst="rect">
            <a:avLst/>
          </a:prstGeom>
        </p:spPr>
      </p:pic>
    </p:spTree>
    <p:extLst>
      <p:ext uri="{BB962C8B-B14F-4D97-AF65-F5344CB8AC3E}">
        <p14:creationId xmlns:p14="http://schemas.microsoft.com/office/powerpoint/2010/main" val="23673067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4C35982-8E5D-2528-0B68-F253A19759AB}"/>
              </a:ext>
            </a:extLst>
          </p:cNvPr>
          <p:cNvPicPr>
            <a:picLocks noChangeAspect="1"/>
          </p:cNvPicPr>
          <p:nvPr/>
        </p:nvPicPr>
        <p:blipFill>
          <a:blip r:embed="rId2"/>
          <a:stretch>
            <a:fillRect/>
          </a:stretch>
        </p:blipFill>
        <p:spPr>
          <a:xfrm>
            <a:off x="712834" y="580144"/>
            <a:ext cx="2786113" cy="1956986"/>
          </a:xfrm>
          <a:prstGeom prst="rect">
            <a:avLst/>
          </a:prstGeom>
        </p:spPr>
      </p:pic>
      <p:sp>
        <p:nvSpPr>
          <p:cNvPr id="3" name="TextBox 2">
            <a:extLst>
              <a:ext uri="{FF2B5EF4-FFF2-40B4-BE49-F238E27FC236}">
                <a16:creationId xmlns:a16="http://schemas.microsoft.com/office/drawing/2014/main" id="{01C611F4-1EF0-323F-BF9B-B767E212858D}"/>
              </a:ext>
            </a:extLst>
          </p:cNvPr>
          <p:cNvSpPr txBox="1"/>
          <p:nvPr/>
        </p:nvSpPr>
        <p:spPr>
          <a:xfrm>
            <a:off x="5837999" y="791006"/>
            <a:ext cx="5038232" cy="2308324"/>
          </a:xfrm>
          <a:prstGeom prst="rect">
            <a:avLst/>
          </a:prstGeom>
          <a:noFill/>
        </p:spPr>
        <p:txBody>
          <a:bodyPr wrap="square" rtlCol="0">
            <a:spAutoFit/>
          </a:bodyPr>
          <a:lstStyle/>
          <a:p>
            <a:pPr algn="ctr"/>
            <a:r>
              <a:rPr lang="en-US" sz="2400" dirty="0"/>
              <a:t>Level 2</a:t>
            </a:r>
          </a:p>
          <a:p>
            <a:pPr algn="ctr"/>
            <a:endParaRPr lang="en-US" sz="2400" dirty="0"/>
          </a:p>
          <a:p>
            <a:pPr algn="ctr"/>
            <a:r>
              <a:rPr lang="en-US" sz="2400" dirty="0"/>
              <a:t>Know Your </a:t>
            </a:r>
          </a:p>
          <a:p>
            <a:pPr algn="ctr"/>
            <a:r>
              <a:rPr lang="en-US" sz="2400" dirty="0"/>
              <a:t>Blood Chemistry Numbers. </a:t>
            </a:r>
          </a:p>
          <a:p>
            <a:pPr algn="ctr"/>
            <a:endParaRPr lang="en-US" sz="2400" dirty="0"/>
          </a:p>
          <a:p>
            <a:pPr algn="ctr"/>
            <a:endParaRPr lang="en-US" sz="2400" dirty="0"/>
          </a:p>
        </p:txBody>
      </p:sp>
      <p:sp>
        <p:nvSpPr>
          <p:cNvPr id="4" name="TextBox 3">
            <a:extLst>
              <a:ext uri="{FF2B5EF4-FFF2-40B4-BE49-F238E27FC236}">
                <a16:creationId xmlns:a16="http://schemas.microsoft.com/office/drawing/2014/main" id="{3725074A-DB39-353B-EF0E-2C0604730377}"/>
              </a:ext>
            </a:extLst>
          </p:cNvPr>
          <p:cNvSpPr txBox="1"/>
          <p:nvPr/>
        </p:nvSpPr>
        <p:spPr>
          <a:xfrm>
            <a:off x="712833" y="3099330"/>
            <a:ext cx="4699425" cy="1815882"/>
          </a:xfrm>
          <a:prstGeom prst="rect">
            <a:avLst/>
          </a:prstGeom>
          <a:noFill/>
        </p:spPr>
        <p:txBody>
          <a:bodyPr wrap="square" rtlCol="0">
            <a:spAutoFit/>
          </a:bodyPr>
          <a:lstStyle/>
          <a:p>
            <a:pPr algn="ctr"/>
            <a:r>
              <a:rPr lang="en-US" sz="2800" dirty="0">
                <a:latin typeface="Georgia" panose="02040502050405020303" pitchFamily="18" charset="0"/>
              </a:rPr>
              <a:t>Your blood chemistry test will have numbers needed to build your customized </a:t>
            </a:r>
          </a:p>
          <a:p>
            <a:pPr algn="ctr"/>
            <a:r>
              <a:rPr lang="en-US" sz="2800" dirty="0">
                <a:latin typeface="Georgia" panose="02040502050405020303" pitchFamily="18" charset="0"/>
              </a:rPr>
              <a:t>60-Day Self-Care Reset.</a:t>
            </a:r>
          </a:p>
        </p:txBody>
      </p:sp>
      <p:pic>
        <p:nvPicPr>
          <p:cNvPr id="6" name="Picture 5">
            <a:extLst>
              <a:ext uri="{FF2B5EF4-FFF2-40B4-BE49-F238E27FC236}">
                <a16:creationId xmlns:a16="http://schemas.microsoft.com/office/drawing/2014/main" id="{2A412AD5-9EBB-CBA5-E718-64376EA5F3BE}"/>
              </a:ext>
            </a:extLst>
          </p:cNvPr>
          <p:cNvPicPr>
            <a:picLocks noChangeAspect="1"/>
          </p:cNvPicPr>
          <p:nvPr/>
        </p:nvPicPr>
        <p:blipFill>
          <a:blip r:embed="rId3"/>
          <a:stretch>
            <a:fillRect/>
          </a:stretch>
        </p:blipFill>
        <p:spPr>
          <a:xfrm>
            <a:off x="7338995" y="2572438"/>
            <a:ext cx="2036240" cy="1713124"/>
          </a:xfrm>
          <a:prstGeom prst="rect">
            <a:avLst/>
          </a:prstGeom>
        </p:spPr>
      </p:pic>
      <p:sp>
        <p:nvSpPr>
          <p:cNvPr id="8" name="TextBox 7">
            <a:extLst>
              <a:ext uri="{FF2B5EF4-FFF2-40B4-BE49-F238E27FC236}">
                <a16:creationId xmlns:a16="http://schemas.microsoft.com/office/drawing/2014/main" id="{F7884798-DA69-C776-D6FA-6FA0703F0798}"/>
              </a:ext>
            </a:extLst>
          </p:cNvPr>
          <p:cNvSpPr txBox="1"/>
          <p:nvPr/>
        </p:nvSpPr>
        <p:spPr>
          <a:xfrm>
            <a:off x="5309115" y="4478430"/>
            <a:ext cx="6096000"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eorgia" panose="02040502050405020303" pitchFamily="18" charset="0"/>
              </a:rPr>
              <a:t>Life Is In The Blood</a:t>
            </a:r>
          </a:p>
        </p:txBody>
      </p:sp>
    </p:spTree>
    <p:extLst>
      <p:ext uri="{BB962C8B-B14F-4D97-AF65-F5344CB8AC3E}">
        <p14:creationId xmlns:p14="http://schemas.microsoft.com/office/powerpoint/2010/main" val="40111096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4C35982-8E5D-2528-0B68-F253A19759AB}"/>
              </a:ext>
            </a:extLst>
          </p:cNvPr>
          <p:cNvPicPr>
            <a:picLocks noChangeAspect="1"/>
          </p:cNvPicPr>
          <p:nvPr/>
        </p:nvPicPr>
        <p:blipFill>
          <a:blip r:embed="rId2"/>
          <a:stretch>
            <a:fillRect/>
          </a:stretch>
        </p:blipFill>
        <p:spPr>
          <a:xfrm>
            <a:off x="712834" y="580144"/>
            <a:ext cx="2786113" cy="1956986"/>
          </a:xfrm>
          <a:prstGeom prst="rect">
            <a:avLst/>
          </a:prstGeom>
        </p:spPr>
      </p:pic>
      <p:sp>
        <p:nvSpPr>
          <p:cNvPr id="3" name="TextBox 2">
            <a:extLst>
              <a:ext uri="{FF2B5EF4-FFF2-40B4-BE49-F238E27FC236}">
                <a16:creationId xmlns:a16="http://schemas.microsoft.com/office/drawing/2014/main" id="{01C611F4-1EF0-323F-BF9B-B767E212858D}"/>
              </a:ext>
            </a:extLst>
          </p:cNvPr>
          <p:cNvSpPr txBox="1"/>
          <p:nvPr/>
        </p:nvSpPr>
        <p:spPr>
          <a:xfrm>
            <a:off x="6096000" y="1201053"/>
            <a:ext cx="4558559" cy="1938992"/>
          </a:xfrm>
          <a:prstGeom prst="rect">
            <a:avLst/>
          </a:prstGeom>
          <a:noFill/>
        </p:spPr>
        <p:txBody>
          <a:bodyPr wrap="square" rtlCol="0">
            <a:spAutoFit/>
          </a:bodyPr>
          <a:lstStyle/>
          <a:p>
            <a:pPr algn="ctr"/>
            <a:r>
              <a:rPr lang="en-US" sz="2400" dirty="0"/>
              <a:t>Level 2</a:t>
            </a:r>
          </a:p>
          <a:p>
            <a:pPr algn="ctr"/>
            <a:r>
              <a:rPr lang="en-US" sz="2400" dirty="0"/>
              <a:t>60-Day Heart Health Reset</a:t>
            </a:r>
          </a:p>
          <a:p>
            <a:pPr algn="ctr"/>
            <a:r>
              <a:rPr lang="en-US" sz="2400" dirty="0"/>
              <a:t> </a:t>
            </a:r>
            <a:r>
              <a:rPr lang="en-US" sz="2400" i="1" dirty="0">
                <a:latin typeface="Georgia" panose="02040502050405020303" pitchFamily="18" charset="0"/>
              </a:rPr>
              <a:t>Your Blood is a Window to Your Inside Health. </a:t>
            </a:r>
          </a:p>
          <a:p>
            <a:pPr algn="ctr"/>
            <a:endParaRPr lang="en-US" sz="2400" dirty="0"/>
          </a:p>
        </p:txBody>
      </p:sp>
      <p:sp>
        <p:nvSpPr>
          <p:cNvPr id="8" name="TextBox 7">
            <a:extLst>
              <a:ext uri="{FF2B5EF4-FFF2-40B4-BE49-F238E27FC236}">
                <a16:creationId xmlns:a16="http://schemas.microsoft.com/office/drawing/2014/main" id="{F5E45EE8-3738-C236-D3A7-94AED4D7728F}"/>
              </a:ext>
            </a:extLst>
          </p:cNvPr>
          <p:cNvSpPr txBox="1"/>
          <p:nvPr/>
        </p:nvSpPr>
        <p:spPr>
          <a:xfrm flipH="1">
            <a:off x="935066" y="3768378"/>
            <a:ext cx="4801854" cy="1938992"/>
          </a:xfrm>
          <a:prstGeom prst="rect">
            <a:avLst/>
          </a:prstGeom>
          <a:noFill/>
        </p:spPr>
        <p:txBody>
          <a:bodyPr wrap="square" rtlCol="0">
            <a:spAutoFit/>
          </a:bodyPr>
          <a:lstStyle/>
          <a:p>
            <a:r>
              <a:rPr lang="en-US" sz="2400" dirty="0">
                <a:latin typeface="Georgia" panose="02040502050405020303" pitchFamily="18" charset="0"/>
              </a:rPr>
              <a:t>The following slides list the blood chemistry tests that can help identify risk factors and guide you on building your customized blueprint for living your best life!</a:t>
            </a:r>
          </a:p>
        </p:txBody>
      </p:sp>
    </p:spTree>
    <p:extLst>
      <p:ext uri="{BB962C8B-B14F-4D97-AF65-F5344CB8AC3E}">
        <p14:creationId xmlns:p14="http://schemas.microsoft.com/office/powerpoint/2010/main" val="37222915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F49AA98-AED4-4FAD-999C-98B64BB9DF71}"/>
              </a:ext>
            </a:extLst>
          </p:cNvPr>
          <p:cNvSpPr>
            <a:spLocks noGrp="1"/>
          </p:cNvSpPr>
          <p:nvPr>
            <p:ph idx="1"/>
          </p:nvPr>
        </p:nvSpPr>
        <p:spPr>
          <a:xfrm>
            <a:off x="177682" y="1725017"/>
            <a:ext cx="5914938" cy="2986087"/>
          </a:xfrm>
        </p:spPr>
        <p:txBody>
          <a:bodyPr>
            <a:normAutofit/>
          </a:bodyPr>
          <a:lstStyle/>
          <a:p>
            <a:pPr algn="ctr"/>
            <a:r>
              <a:rPr lang="en-US" sz="3200" b="1" dirty="0">
                <a:solidFill>
                  <a:srgbClr val="7030A0">
                    <a:alpha val="70000"/>
                  </a:srgbClr>
                </a:solidFill>
              </a:rPr>
              <a:t>  </a:t>
            </a:r>
          </a:p>
        </p:txBody>
      </p:sp>
      <p:sp>
        <p:nvSpPr>
          <p:cNvPr id="18" name="Slide Number Placeholder 17">
            <a:extLst>
              <a:ext uri="{FF2B5EF4-FFF2-40B4-BE49-F238E27FC236}">
                <a16:creationId xmlns:a16="http://schemas.microsoft.com/office/drawing/2014/main" id="{7CCCE07D-3B17-42EC-AE9C-222D13143DF6}"/>
              </a:ext>
            </a:extLst>
          </p:cNvPr>
          <p:cNvSpPr>
            <a:spLocks noGrp="1"/>
          </p:cNvSpPr>
          <p:nvPr>
            <p:ph type="sldNum" sz="quarter" idx="12"/>
          </p:nvPr>
        </p:nvSpPr>
        <p:spPr>
          <a:xfrm>
            <a:off x="8610600" y="6429375"/>
            <a:ext cx="2743200" cy="365125"/>
          </a:xfrm>
        </p:spPr>
        <p:txBody>
          <a:bodyPr/>
          <a:lstStyle/>
          <a:p>
            <a:fld id="{28844951-7827-47D4-8276-7DDE1FA7D85A}" type="slidenum">
              <a:rPr lang="en-US" smtClean="0"/>
              <a:pPr/>
              <a:t>25</a:t>
            </a:fld>
            <a:endParaRPr lang="en-US"/>
          </a:p>
        </p:txBody>
      </p:sp>
      <p:sp>
        <p:nvSpPr>
          <p:cNvPr id="7" name="TextBox 6">
            <a:extLst>
              <a:ext uri="{FF2B5EF4-FFF2-40B4-BE49-F238E27FC236}">
                <a16:creationId xmlns:a16="http://schemas.microsoft.com/office/drawing/2014/main" id="{A7D362A8-9E6E-5A4F-E7C6-9DD1DAC01431}"/>
              </a:ext>
            </a:extLst>
          </p:cNvPr>
          <p:cNvSpPr txBox="1"/>
          <p:nvPr/>
        </p:nvSpPr>
        <p:spPr>
          <a:xfrm>
            <a:off x="521729" y="279199"/>
            <a:ext cx="5434530" cy="1318053"/>
          </a:xfrm>
          <a:prstGeom prst="rect">
            <a:avLst/>
          </a:prstGeom>
          <a:noFill/>
        </p:spPr>
        <p:txBody>
          <a:bodyPr wrap="square" rtlCol="0">
            <a:spAutoFit/>
          </a:bodyPr>
          <a:lstStyle/>
          <a:p>
            <a:pPr algn="ctr">
              <a:lnSpc>
                <a:spcPct val="150000"/>
              </a:lnSpc>
            </a:pPr>
            <a:r>
              <a:rPr kumimoji="0" lang="en-US" sz="2800" b="0" i="0" u="none" strike="noStrike" kern="1200" cap="none" spc="0" normalizeH="0" baseline="0" noProof="0" dirty="0">
                <a:ln>
                  <a:noFill/>
                </a:ln>
                <a:effectLst/>
                <a:uLnTx/>
                <a:uFillTx/>
                <a:latin typeface="Georgia" panose="02040502050405020303" pitchFamily="18" charset="0"/>
                <a:cs typeface="Angsana New" panose="02020603050405020304" pitchFamily="18" charset="-34"/>
              </a:rPr>
              <a:t>Measure Your Risk Factors </a:t>
            </a:r>
          </a:p>
          <a:p>
            <a:pPr algn="ctr">
              <a:lnSpc>
                <a:spcPct val="150000"/>
              </a:lnSpc>
            </a:pPr>
            <a:r>
              <a:rPr kumimoji="0" lang="en-US" sz="2800" b="0" i="0" u="none" strike="noStrike" kern="1200" cap="none" spc="0" normalizeH="0" baseline="0" noProof="0" dirty="0">
                <a:ln>
                  <a:noFill/>
                </a:ln>
                <a:effectLst/>
                <a:uLnTx/>
                <a:uFillTx/>
                <a:latin typeface="Georgia" panose="02040502050405020303" pitchFamily="18" charset="0"/>
                <a:cs typeface="Angsana New" panose="02020603050405020304" pitchFamily="18" charset="-34"/>
              </a:rPr>
              <a:t>for a Broken Heart</a:t>
            </a:r>
            <a:endParaRPr lang="en-US" sz="2800" b="1" dirty="0">
              <a:latin typeface="Georgia" panose="02040502050405020303" pitchFamily="18" charset="0"/>
            </a:endParaRPr>
          </a:p>
        </p:txBody>
      </p:sp>
      <p:sp>
        <p:nvSpPr>
          <p:cNvPr id="10" name="TextBox 9">
            <a:extLst>
              <a:ext uri="{FF2B5EF4-FFF2-40B4-BE49-F238E27FC236}">
                <a16:creationId xmlns:a16="http://schemas.microsoft.com/office/drawing/2014/main" id="{98EC4BBF-18E6-FDE5-F2EF-7BBABA21A938}"/>
              </a:ext>
            </a:extLst>
          </p:cNvPr>
          <p:cNvSpPr txBox="1"/>
          <p:nvPr/>
        </p:nvSpPr>
        <p:spPr>
          <a:xfrm>
            <a:off x="8915313" y="2465716"/>
            <a:ext cx="4641272" cy="1015663"/>
          </a:xfrm>
          <a:prstGeom prst="rect">
            <a:avLst/>
          </a:prstGeom>
          <a:noFill/>
        </p:spPr>
        <p:txBody>
          <a:bodyPr wrap="square" rtlCol="0">
            <a:spAutoFit/>
          </a:bodyPr>
          <a:lstStyle/>
          <a:p>
            <a:endParaRPr lang="en-US" sz="2000" dirty="0"/>
          </a:p>
          <a:p>
            <a:pPr marL="285750" indent="-285750">
              <a:buFont typeface="Wingdings" panose="05000000000000000000" pitchFamily="2" charset="2"/>
              <a:buChar char="ü"/>
            </a:pPr>
            <a:endParaRPr lang="en-US" sz="2000" dirty="0"/>
          </a:p>
          <a:p>
            <a:pPr marL="285750" indent="-285750">
              <a:buFont typeface="Wingdings" panose="05000000000000000000" pitchFamily="2" charset="2"/>
              <a:buChar char="ü"/>
            </a:pPr>
            <a:endParaRPr lang="en-US" sz="2000" dirty="0"/>
          </a:p>
        </p:txBody>
      </p:sp>
      <p:graphicFrame>
        <p:nvGraphicFramePr>
          <p:cNvPr id="88" name="TextBox 5">
            <a:extLst>
              <a:ext uri="{FF2B5EF4-FFF2-40B4-BE49-F238E27FC236}">
                <a16:creationId xmlns:a16="http://schemas.microsoft.com/office/drawing/2014/main" id="{64C13B05-E32B-D43B-27E5-2E6DCA8CE259}"/>
              </a:ext>
            </a:extLst>
          </p:cNvPr>
          <p:cNvGraphicFramePr/>
          <p:nvPr>
            <p:extLst>
              <p:ext uri="{D42A27DB-BD31-4B8C-83A1-F6EECF244321}">
                <p14:modId xmlns:p14="http://schemas.microsoft.com/office/powerpoint/2010/main" val="3547314407"/>
              </p:ext>
            </p:extLst>
          </p:nvPr>
        </p:nvGraphicFramePr>
        <p:xfrm>
          <a:off x="864407" y="1586344"/>
          <a:ext cx="4898571" cy="400109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 name="Picture 1" descr="A picture containing text, businesscard">
            <a:extLst>
              <a:ext uri="{FF2B5EF4-FFF2-40B4-BE49-F238E27FC236}">
                <a16:creationId xmlns:a16="http://schemas.microsoft.com/office/drawing/2014/main" id="{AF423699-9784-3E35-8C15-E371535F4F31}"/>
              </a:ext>
            </a:extLst>
          </p:cNvPr>
          <p:cNvPicPr>
            <a:picLocks noChangeAspect="1"/>
          </p:cNvPicPr>
          <p:nvPr/>
        </p:nvPicPr>
        <p:blipFill rotWithShape="1">
          <a:blip r:embed="rId7">
            <a:alphaModFix amt="90000"/>
          </a:blip>
          <a:srcRect l="19843" t="21304" r="20366"/>
          <a:stretch/>
        </p:blipFill>
        <p:spPr>
          <a:xfrm>
            <a:off x="10375553" y="5284089"/>
            <a:ext cx="1809520" cy="1524265"/>
          </a:xfrm>
          <a:prstGeom prst="rect">
            <a:avLst/>
          </a:prstGeom>
        </p:spPr>
      </p:pic>
      <p:pic>
        <p:nvPicPr>
          <p:cNvPr id="2050" name="Picture 2" descr="Health Tips | Healthy Life Ideas | Health Care News | Home Remedies For ...">
            <a:extLst>
              <a:ext uri="{FF2B5EF4-FFF2-40B4-BE49-F238E27FC236}">
                <a16:creationId xmlns:a16="http://schemas.microsoft.com/office/drawing/2014/main" id="{A0C91EF8-D693-7858-5180-5B495D1ABFE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29023" y="1115884"/>
            <a:ext cx="5721061" cy="412432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4C52F97-D8AD-F230-8F2A-05FE419F049E}"/>
              </a:ext>
            </a:extLst>
          </p:cNvPr>
          <p:cNvSpPr txBox="1"/>
          <p:nvPr/>
        </p:nvSpPr>
        <p:spPr>
          <a:xfrm>
            <a:off x="7376160" y="478340"/>
            <a:ext cx="3742944" cy="461665"/>
          </a:xfrm>
          <a:prstGeom prst="rect">
            <a:avLst/>
          </a:prstGeom>
          <a:noFill/>
        </p:spPr>
        <p:txBody>
          <a:bodyPr wrap="square" rtlCol="0">
            <a:spAutoFit/>
          </a:bodyPr>
          <a:lstStyle/>
          <a:p>
            <a:r>
              <a:rPr lang="en-US" sz="2400" dirty="0">
                <a:latin typeface="Georgia" panose="02040502050405020303" pitchFamily="18" charset="0"/>
              </a:rPr>
              <a:t>Life is in the flow of blood</a:t>
            </a:r>
          </a:p>
        </p:txBody>
      </p:sp>
    </p:spTree>
    <p:extLst>
      <p:ext uri="{BB962C8B-B14F-4D97-AF65-F5344CB8AC3E}">
        <p14:creationId xmlns:p14="http://schemas.microsoft.com/office/powerpoint/2010/main" val="36350160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BE58744-EEF7-B1BB-120C-2D58EA35ED3A}"/>
              </a:ext>
            </a:extLst>
          </p:cNvPr>
          <p:cNvPicPr>
            <a:picLocks noChangeAspect="1"/>
          </p:cNvPicPr>
          <p:nvPr/>
        </p:nvPicPr>
        <p:blipFill>
          <a:blip r:embed="rId2"/>
          <a:stretch>
            <a:fillRect/>
          </a:stretch>
        </p:blipFill>
        <p:spPr>
          <a:xfrm>
            <a:off x="6096000" y="511193"/>
            <a:ext cx="4078887" cy="2025937"/>
          </a:xfrm>
          <a:prstGeom prst="rect">
            <a:avLst/>
          </a:prstGeom>
        </p:spPr>
      </p:pic>
      <p:pic>
        <p:nvPicPr>
          <p:cNvPr id="2" name="Picture 1">
            <a:extLst>
              <a:ext uri="{FF2B5EF4-FFF2-40B4-BE49-F238E27FC236}">
                <a16:creationId xmlns:a16="http://schemas.microsoft.com/office/drawing/2014/main" id="{34C35982-8E5D-2528-0B68-F253A19759AB}"/>
              </a:ext>
            </a:extLst>
          </p:cNvPr>
          <p:cNvPicPr>
            <a:picLocks noChangeAspect="1"/>
          </p:cNvPicPr>
          <p:nvPr/>
        </p:nvPicPr>
        <p:blipFill>
          <a:blip r:embed="rId3"/>
          <a:stretch>
            <a:fillRect/>
          </a:stretch>
        </p:blipFill>
        <p:spPr>
          <a:xfrm>
            <a:off x="712834" y="580144"/>
            <a:ext cx="2786113" cy="1956986"/>
          </a:xfrm>
          <a:prstGeom prst="rect">
            <a:avLst/>
          </a:prstGeom>
        </p:spPr>
      </p:pic>
      <p:sp>
        <p:nvSpPr>
          <p:cNvPr id="3" name="TextBox 2">
            <a:extLst>
              <a:ext uri="{FF2B5EF4-FFF2-40B4-BE49-F238E27FC236}">
                <a16:creationId xmlns:a16="http://schemas.microsoft.com/office/drawing/2014/main" id="{01C611F4-1EF0-323F-BF9B-B767E212858D}"/>
              </a:ext>
            </a:extLst>
          </p:cNvPr>
          <p:cNvSpPr txBox="1"/>
          <p:nvPr/>
        </p:nvSpPr>
        <p:spPr>
          <a:xfrm>
            <a:off x="5958014" y="2715316"/>
            <a:ext cx="5038232" cy="3108543"/>
          </a:xfrm>
          <a:prstGeom prst="rect">
            <a:avLst/>
          </a:prstGeom>
          <a:noFill/>
        </p:spPr>
        <p:txBody>
          <a:bodyPr wrap="square" rtlCol="0">
            <a:spAutoFit/>
          </a:bodyPr>
          <a:lstStyle/>
          <a:p>
            <a:pPr algn="ctr"/>
            <a:r>
              <a:rPr lang="en-US" sz="2400" dirty="0"/>
              <a:t>Common Risk Factors that Cause a Broken Heart. </a:t>
            </a:r>
          </a:p>
          <a:p>
            <a:pPr algn="ctr"/>
            <a:endParaRPr lang="en-US" sz="2400" dirty="0"/>
          </a:p>
          <a:p>
            <a:pPr marL="342900" indent="-342900" algn="ctr">
              <a:buFont typeface="Wingdings" panose="05000000000000000000" pitchFamily="2" charset="2"/>
              <a:buChar char="q"/>
            </a:pPr>
            <a:r>
              <a:rPr lang="en-US" sz="2800" dirty="0">
                <a:latin typeface="Georgia" panose="02040502050405020303" pitchFamily="18" charset="0"/>
              </a:rPr>
              <a:t>Cholesterol</a:t>
            </a:r>
          </a:p>
          <a:p>
            <a:pPr algn="ctr"/>
            <a:endParaRPr lang="en-US" sz="2400" dirty="0"/>
          </a:p>
          <a:p>
            <a:pPr algn="ctr"/>
            <a:r>
              <a:rPr lang="en-US" sz="2400" dirty="0"/>
              <a:t> Log your number in your journal.</a:t>
            </a:r>
          </a:p>
          <a:p>
            <a:pPr algn="ctr"/>
            <a:endParaRPr lang="en-US" sz="2400" dirty="0"/>
          </a:p>
          <a:p>
            <a:pPr algn="ctr"/>
            <a:endParaRPr lang="en-US" sz="2400" dirty="0"/>
          </a:p>
        </p:txBody>
      </p:sp>
    </p:spTree>
    <p:extLst>
      <p:ext uri="{BB962C8B-B14F-4D97-AF65-F5344CB8AC3E}">
        <p14:creationId xmlns:p14="http://schemas.microsoft.com/office/powerpoint/2010/main" val="916575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ontent Placeholder 2">
            <a:extLst>
              <a:ext uri="{FF2B5EF4-FFF2-40B4-BE49-F238E27FC236}">
                <a16:creationId xmlns:a16="http://schemas.microsoft.com/office/drawing/2014/main" id="{70E3DC9A-2CEB-A0C3-6F11-E4459670B923}"/>
              </a:ext>
            </a:extLst>
          </p:cNvPr>
          <p:cNvGraphicFramePr>
            <a:graphicFrameLocks noGrp="1"/>
          </p:cNvGraphicFramePr>
          <p:nvPr>
            <p:ph idx="1"/>
            <p:extLst>
              <p:ext uri="{D42A27DB-BD31-4B8C-83A1-F6EECF244321}">
                <p14:modId xmlns:p14="http://schemas.microsoft.com/office/powerpoint/2010/main" val="2004169584"/>
              </p:ext>
            </p:extLst>
          </p:nvPr>
        </p:nvGraphicFramePr>
        <p:xfrm>
          <a:off x="2727685" y="2402245"/>
          <a:ext cx="7733051" cy="368530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TextBox 7">
            <a:extLst>
              <a:ext uri="{FF2B5EF4-FFF2-40B4-BE49-F238E27FC236}">
                <a16:creationId xmlns:a16="http://schemas.microsoft.com/office/drawing/2014/main" id="{0E698FF5-ABC2-2C42-5E1D-0F995E98989E}"/>
              </a:ext>
            </a:extLst>
          </p:cNvPr>
          <p:cNvSpPr txBox="1"/>
          <p:nvPr/>
        </p:nvSpPr>
        <p:spPr>
          <a:xfrm>
            <a:off x="3178168" y="629672"/>
            <a:ext cx="7076828" cy="1815882"/>
          </a:xfrm>
          <a:prstGeom prst="rect">
            <a:avLst/>
          </a:prstGeom>
          <a:noFill/>
        </p:spPr>
        <p:txBody>
          <a:bodyPr wrap="square">
            <a:spAutoFit/>
          </a:bodyPr>
          <a:lstStyle/>
          <a:p>
            <a:pPr algn="ctr"/>
            <a:r>
              <a:rPr kumimoji="0" lang="en-US" sz="2800" b="0" i="0" u="none" strike="noStrike" kern="1200" cap="none" spc="0" normalizeH="0" baseline="0" noProof="0" dirty="0">
                <a:ln>
                  <a:noFill/>
                </a:ln>
                <a:effectLst/>
                <a:uLnTx/>
                <a:uFillTx/>
                <a:latin typeface="Georgia" panose="02040502050405020303" pitchFamily="18" charset="0"/>
                <a:cs typeface="Angsana New" panose="02020603050405020304" pitchFamily="18" charset="-34"/>
              </a:rPr>
              <a:t>Level 2  </a:t>
            </a:r>
          </a:p>
          <a:p>
            <a:pPr algn="ctr"/>
            <a:r>
              <a:rPr lang="en-US" sz="2800" dirty="0">
                <a:latin typeface="Georgia" panose="02040502050405020303" pitchFamily="18" charset="0"/>
                <a:cs typeface="Angsana New" panose="02020603050405020304" pitchFamily="18" charset="-34"/>
              </a:rPr>
              <a:t>Inside Your Heart Matters </a:t>
            </a:r>
            <a:endParaRPr kumimoji="0" lang="en-US" sz="2800" b="0" i="0" u="none" strike="noStrike" kern="1200" cap="none" spc="0" normalizeH="0" baseline="0" noProof="0" dirty="0">
              <a:ln>
                <a:noFill/>
              </a:ln>
              <a:effectLst/>
              <a:uLnTx/>
              <a:uFillTx/>
              <a:latin typeface="Georgia" panose="02040502050405020303" pitchFamily="18" charset="0"/>
              <a:cs typeface="Angsana New" panose="02020603050405020304" pitchFamily="18" charset="-34"/>
            </a:endParaRPr>
          </a:p>
          <a:p>
            <a:pPr algn="ctr"/>
            <a:r>
              <a:rPr kumimoji="0" lang="en-US" sz="2800" b="0" i="0" u="none" strike="noStrike" kern="1200" cap="none" spc="0" normalizeH="0" baseline="0" noProof="0" dirty="0">
                <a:ln>
                  <a:noFill/>
                </a:ln>
                <a:effectLst/>
                <a:uLnTx/>
                <a:uFillTx/>
                <a:latin typeface="Georgia" panose="02040502050405020303" pitchFamily="18" charset="0"/>
                <a:cs typeface="Angsana New" panose="02020603050405020304" pitchFamily="18" charset="-34"/>
              </a:rPr>
              <a:t>Coronary Artery Disease (CAD) </a:t>
            </a:r>
          </a:p>
          <a:p>
            <a:pPr algn="ctr"/>
            <a:r>
              <a:rPr kumimoji="0" lang="en-US" sz="2800" b="0" i="0" u="none" strike="noStrike" kern="1200" cap="none" spc="0" normalizeH="0" baseline="0" noProof="0" dirty="0">
                <a:ln>
                  <a:noFill/>
                </a:ln>
                <a:effectLst/>
                <a:uLnTx/>
                <a:uFillTx/>
                <a:latin typeface="Georgia" panose="02040502050405020303" pitchFamily="18" charset="0"/>
                <a:cs typeface="Angsana New" panose="02020603050405020304" pitchFamily="18" charset="-34"/>
              </a:rPr>
              <a:t>Blocks the Arteries</a:t>
            </a:r>
            <a:endParaRPr lang="en-US" sz="2800" dirty="0"/>
          </a:p>
        </p:txBody>
      </p:sp>
      <p:pic>
        <p:nvPicPr>
          <p:cNvPr id="9" name="Picture 8" descr="A picture containing text, businesscard">
            <a:extLst>
              <a:ext uri="{FF2B5EF4-FFF2-40B4-BE49-F238E27FC236}">
                <a16:creationId xmlns:a16="http://schemas.microsoft.com/office/drawing/2014/main" id="{50AA5737-2535-EE8A-388F-C328EF1464FF}"/>
              </a:ext>
            </a:extLst>
          </p:cNvPr>
          <p:cNvPicPr>
            <a:picLocks noChangeAspect="1"/>
          </p:cNvPicPr>
          <p:nvPr/>
        </p:nvPicPr>
        <p:blipFill rotWithShape="1">
          <a:blip r:embed="rId7">
            <a:alphaModFix amt="90000"/>
          </a:blip>
          <a:srcRect l="19843" t="21304" r="20366"/>
          <a:stretch/>
        </p:blipFill>
        <p:spPr>
          <a:xfrm>
            <a:off x="494507" y="453454"/>
            <a:ext cx="1809520" cy="1524265"/>
          </a:xfrm>
          <a:prstGeom prst="rect">
            <a:avLst/>
          </a:prstGeom>
        </p:spPr>
      </p:pic>
      <p:sp>
        <p:nvSpPr>
          <p:cNvPr id="2" name="TextBox 1">
            <a:extLst>
              <a:ext uri="{FF2B5EF4-FFF2-40B4-BE49-F238E27FC236}">
                <a16:creationId xmlns:a16="http://schemas.microsoft.com/office/drawing/2014/main" id="{22D48BA7-C877-6B63-990D-F34A6811A1C6}"/>
              </a:ext>
            </a:extLst>
          </p:cNvPr>
          <p:cNvSpPr txBox="1"/>
          <p:nvPr/>
        </p:nvSpPr>
        <p:spPr>
          <a:xfrm>
            <a:off x="7480300" y="2578100"/>
            <a:ext cx="2774696" cy="523220"/>
          </a:xfrm>
          <a:prstGeom prst="rect">
            <a:avLst/>
          </a:prstGeom>
          <a:noFill/>
        </p:spPr>
        <p:txBody>
          <a:bodyPr wrap="square" rtlCol="0">
            <a:spAutoFit/>
          </a:bodyPr>
          <a:lstStyle/>
          <a:p>
            <a:pPr algn="ctr"/>
            <a:r>
              <a:rPr lang="en-US" sz="2800" dirty="0">
                <a:latin typeface="Georgia" panose="02040502050405020303" pitchFamily="18" charset="0"/>
              </a:rPr>
              <a:t>Cholesterol</a:t>
            </a:r>
          </a:p>
        </p:txBody>
      </p:sp>
    </p:spTree>
    <p:extLst>
      <p:ext uri="{BB962C8B-B14F-4D97-AF65-F5344CB8AC3E}">
        <p14:creationId xmlns:p14="http://schemas.microsoft.com/office/powerpoint/2010/main" val="40784400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B49352-2AB0-4ADD-96B9-AB0FAECB557C}"/>
              </a:ext>
            </a:extLst>
          </p:cNvPr>
          <p:cNvSpPr>
            <a:spLocks noGrp="1"/>
          </p:cNvSpPr>
          <p:nvPr>
            <p:ph type="title"/>
          </p:nvPr>
        </p:nvSpPr>
        <p:spPr>
          <a:xfrm>
            <a:off x="547250" y="3421391"/>
            <a:ext cx="5914937" cy="859007"/>
          </a:xfrm>
        </p:spPr>
        <p:txBody>
          <a:bodyPr>
            <a:normAutofit fontScale="90000"/>
          </a:bodyPr>
          <a:lstStyle/>
          <a:p>
            <a:pPr algn="ctr">
              <a:lnSpc>
                <a:spcPct val="200000"/>
              </a:lnSpc>
            </a:pP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endParaRPr lang="en-US" dirty="0"/>
          </a:p>
        </p:txBody>
      </p:sp>
      <p:sp>
        <p:nvSpPr>
          <p:cNvPr id="3" name="Content Placeholder 2">
            <a:extLst>
              <a:ext uri="{FF2B5EF4-FFF2-40B4-BE49-F238E27FC236}">
                <a16:creationId xmlns:a16="http://schemas.microsoft.com/office/drawing/2014/main" id="{2F49AA98-AED4-4FAD-999C-98B64BB9DF71}"/>
              </a:ext>
            </a:extLst>
          </p:cNvPr>
          <p:cNvSpPr>
            <a:spLocks noGrp="1"/>
          </p:cNvSpPr>
          <p:nvPr>
            <p:ph idx="1"/>
          </p:nvPr>
        </p:nvSpPr>
        <p:spPr>
          <a:xfrm>
            <a:off x="355237" y="2992834"/>
            <a:ext cx="5914938" cy="2986087"/>
          </a:xfrm>
        </p:spPr>
        <p:txBody>
          <a:bodyPr>
            <a:normAutofit/>
          </a:bodyPr>
          <a:lstStyle/>
          <a:p>
            <a:pPr algn="ctr"/>
            <a:r>
              <a:rPr lang="en-US" sz="3200" b="1" dirty="0">
                <a:solidFill>
                  <a:srgbClr val="7030A0">
                    <a:alpha val="70000"/>
                  </a:srgbClr>
                </a:solidFill>
              </a:rPr>
              <a:t>  </a:t>
            </a:r>
          </a:p>
        </p:txBody>
      </p:sp>
      <p:sp>
        <p:nvSpPr>
          <p:cNvPr id="18" name="Slide Number Placeholder 17">
            <a:extLst>
              <a:ext uri="{FF2B5EF4-FFF2-40B4-BE49-F238E27FC236}">
                <a16:creationId xmlns:a16="http://schemas.microsoft.com/office/drawing/2014/main" id="{7CCCE07D-3B17-42EC-AE9C-222D13143DF6}"/>
              </a:ext>
            </a:extLst>
          </p:cNvPr>
          <p:cNvSpPr>
            <a:spLocks noGrp="1"/>
          </p:cNvSpPr>
          <p:nvPr>
            <p:ph type="sldNum" sz="quarter" idx="12"/>
          </p:nvPr>
        </p:nvSpPr>
        <p:spPr>
          <a:xfrm>
            <a:off x="8610600" y="6429375"/>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44951-7827-47D4-8276-7DDE1FA7D85A}" type="slidenum">
              <a:rPr kumimoji="0" lang="en-US" sz="900" b="0" i="0" u="none" strike="noStrike" kern="1200" cap="all" spc="150" normalizeH="0" baseline="0" noProof="0" smtClean="0">
                <a:ln>
                  <a:noFill/>
                </a:ln>
                <a:solidFill>
                  <a:srgbClr val="FFFFFF"/>
                </a:solidFill>
                <a:effectLst/>
                <a:uLnTx/>
                <a:uFillTx/>
                <a:latin typeface="Georgia" panose="020405020504050203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900" b="0" i="0" u="none" strike="noStrike" kern="1200" cap="all" spc="150" normalizeH="0" baseline="0" noProof="0">
              <a:ln>
                <a:noFill/>
              </a:ln>
              <a:solidFill>
                <a:srgbClr val="FFFFFF"/>
              </a:solidFill>
              <a:effectLst/>
              <a:uLnTx/>
              <a:uFillTx/>
              <a:latin typeface="Georgia" panose="02040502050405020303"/>
              <a:ea typeface="+mn-ea"/>
              <a:cs typeface="+mn-cs"/>
            </a:endParaRPr>
          </a:p>
        </p:txBody>
      </p:sp>
      <p:sp>
        <p:nvSpPr>
          <p:cNvPr id="7" name="TextBox 6">
            <a:extLst>
              <a:ext uri="{FF2B5EF4-FFF2-40B4-BE49-F238E27FC236}">
                <a16:creationId xmlns:a16="http://schemas.microsoft.com/office/drawing/2014/main" id="{A7D362A8-9E6E-5A4F-E7C6-9DD1DAC01431}"/>
              </a:ext>
            </a:extLst>
          </p:cNvPr>
          <p:cNvSpPr txBox="1"/>
          <p:nvPr/>
        </p:nvSpPr>
        <p:spPr>
          <a:xfrm>
            <a:off x="3292783" y="292872"/>
            <a:ext cx="5155712"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effectLst/>
                <a:uLnTx/>
                <a:uFillTx/>
                <a:latin typeface="Georgia" panose="02040502050405020303"/>
                <a:ea typeface="+mn-ea"/>
                <a:cs typeface="+mn-cs"/>
              </a:rPr>
              <a:t>Level 2</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latin typeface="Georgia" panose="02040502050405020303"/>
              </a:rPr>
              <a:t>60-Day Heart Health Reset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effectLst/>
                <a:uLnTx/>
                <a:uFillTx/>
                <a:latin typeface="Georgia" panose="02040502050405020303"/>
                <a:ea typeface="+mn-ea"/>
                <a:cs typeface="+mn-cs"/>
              </a:rPr>
              <a:t>Manage Cholesterol</a:t>
            </a:r>
          </a:p>
        </p:txBody>
      </p:sp>
      <p:pic>
        <p:nvPicPr>
          <p:cNvPr id="3074" name="Picture 2" descr="What Are Cholesterol - The Good and Bad Cholesterol">
            <a:extLst>
              <a:ext uri="{FF2B5EF4-FFF2-40B4-BE49-F238E27FC236}">
                <a16:creationId xmlns:a16="http://schemas.microsoft.com/office/drawing/2014/main" id="{B2D8F6D8-22EB-06E7-1827-CCF35340EE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83271" y="2468449"/>
            <a:ext cx="4447202" cy="350454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F5617C83-AC28-0E76-69F2-AFDF3E9B98C1}"/>
              </a:ext>
            </a:extLst>
          </p:cNvPr>
          <p:cNvSpPr txBox="1"/>
          <p:nvPr/>
        </p:nvSpPr>
        <p:spPr>
          <a:xfrm flipH="1">
            <a:off x="8899218" y="994912"/>
            <a:ext cx="3113121" cy="4247317"/>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800" b="0" i="0" u="none" strike="noStrike" kern="1200" cap="none" spc="0" normalizeH="0" baseline="0" noProof="0" dirty="0">
                <a:ln>
                  <a:noFill/>
                </a:ln>
                <a:solidFill>
                  <a:srgbClr val="7030A0"/>
                </a:solidFill>
                <a:effectLst/>
                <a:uLnTx/>
                <a:uFillTx/>
                <a:latin typeface="Georgia" panose="02040502050405020303" pitchFamily="18" charset="0"/>
                <a:ea typeface="+mn-ea"/>
                <a:cs typeface="+mn-cs"/>
              </a:rPr>
              <a:t>Atherosclerosis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7030A0"/>
              </a:solidFill>
              <a:effectLst/>
              <a:uLnTx/>
              <a:uFillTx/>
              <a:latin typeface="Georgia" panose="02040502050405020303" pitchFamily="18"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800" b="0" i="0" u="none" strike="noStrike" kern="1200" cap="none" spc="0" normalizeH="0" baseline="0" noProof="0" dirty="0">
                <a:ln>
                  <a:noFill/>
                </a:ln>
                <a:solidFill>
                  <a:srgbClr val="7030A0"/>
                </a:solidFill>
                <a:effectLst/>
                <a:uLnTx/>
                <a:uFillTx/>
                <a:latin typeface="Georgia" panose="02040502050405020303" pitchFamily="18" charset="0"/>
                <a:ea typeface="+mn-ea"/>
                <a:cs typeface="+mn-cs"/>
              </a:rPr>
              <a:t>Harding of the Arteries as a Result of Plaque.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7030A0"/>
              </a:solidFill>
              <a:effectLst/>
              <a:uLnTx/>
              <a:uFillTx/>
              <a:latin typeface="Georgia" panose="02040502050405020303" pitchFamily="18"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800" b="0" i="0" u="none" strike="noStrike" kern="1200" cap="none" spc="0" normalizeH="0" baseline="0" noProof="0" dirty="0">
                <a:ln>
                  <a:noFill/>
                </a:ln>
                <a:solidFill>
                  <a:srgbClr val="7030A0"/>
                </a:solidFill>
                <a:effectLst/>
                <a:uLnTx/>
                <a:uFillTx/>
                <a:latin typeface="Georgia" panose="02040502050405020303" pitchFamily="18" charset="0"/>
                <a:ea typeface="+mn-ea"/>
                <a:cs typeface="+mn-cs"/>
              </a:rPr>
              <a:t>Saturated Fats</a:t>
            </a: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sz="2800" b="0" i="0" u="none" strike="noStrike" kern="1200" cap="none" spc="0" normalizeH="0" baseline="0" noProof="0" dirty="0">
              <a:ln>
                <a:noFill/>
              </a:ln>
              <a:solidFill>
                <a:srgbClr val="7030A0"/>
              </a:solidFill>
              <a:effectLst/>
              <a:uLnTx/>
              <a:uFillTx/>
              <a:latin typeface="Georgia" panose="02040502050405020303" pitchFamily="18"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sz="1800" b="0" i="0" u="none" strike="noStrike" kern="1200" cap="none" spc="0" normalizeH="0" baseline="0" noProof="0" dirty="0">
              <a:ln>
                <a:noFill/>
              </a:ln>
              <a:solidFill>
                <a:prstClr val="black"/>
              </a:solidFill>
              <a:effectLst/>
              <a:uLnTx/>
              <a:uFillTx/>
              <a:latin typeface="Georgia" panose="02040502050405020303"/>
              <a:ea typeface="+mn-ea"/>
              <a:cs typeface="+mn-cs"/>
            </a:endParaRPr>
          </a:p>
        </p:txBody>
      </p:sp>
      <p:sp>
        <p:nvSpPr>
          <p:cNvPr id="15" name="TextBox 14">
            <a:extLst>
              <a:ext uri="{FF2B5EF4-FFF2-40B4-BE49-F238E27FC236}">
                <a16:creationId xmlns:a16="http://schemas.microsoft.com/office/drawing/2014/main" id="{06C95E8A-CC77-1124-51A5-846CD4697CAF}"/>
              </a:ext>
            </a:extLst>
          </p:cNvPr>
          <p:cNvSpPr txBox="1"/>
          <p:nvPr/>
        </p:nvSpPr>
        <p:spPr>
          <a:xfrm>
            <a:off x="295222" y="2468449"/>
            <a:ext cx="3559340" cy="258532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12121"/>
                </a:solidFill>
                <a:effectLst/>
                <a:uLnTx/>
                <a:uFillTx/>
                <a:latin typeface="Merriweather" panose="00000500000000000000" pitchFamily="2" charset="0"/>
                <a:ea typeface="+mn-ea"/>
                <a:cs typeface="+mn-cs"/>
              </a:rPr>
              <a:t>Cholesterol can form </a:t>
            </a:r>
            <a:r>
              <a:rPr kumimoji="0" lang="en-US" sz="1800" b="0" i="0" u="sng" strike="noStrike" kern="1200" cap="none" spc="0" normalizeH="0" baseline="0" noProof="0" dirty="0">
                <a:ln>
                  <a:noFill/>
                </a:ln>
                <a:solidFill>
                  <a:srgbClr val="1A55AD"/>
                </a:solidFill>
                <a:effectLst/>
                <a:uLnTx/>
                <a:uFillTx/>
                <a:latin typeface="Merriweather" panose="00000500000000000000" pitchFamily="2" charset="0"/>
                <a:ea typeface="+mn-ea"/>
                <a:cs typeface="+mn-cs"/>
                <a:hlinkClick r:id="rId3"/>
              </a:rPr>
              <a:t>sticky plaques inside artery walls</a:t>
            </a:r>
            <a:r>
              <a:rPr kumimoji="0" lang="en-US" sz="1800" b="0" i="0" u="none" strike="noStrike" kern="1200" cap="none" spc="0" normalizeH="0" baseline="0" noProof="0" dirty="0">
                <a:ln>
                  <a:noFill/>
                </a:ln>
                <a:solidFill>
                  <a:srgbClr val="212121"/>
                </a:solidFill>
                <a:effectLst/>
                <a:uLnTx/>
                <a:uFillTx/>
                <a:latin typeface="Merriweather" panose="00000500000000000000" pitchFamily="2" charset="0"/>
                <a:ea typeface="+mn-ea"/>
                <a:cs typeface="+mn-cs"/>
              </a:rPr>
              <a:t>, which obstruct the flow of blood and oxygen through the body.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212121"/>
              </a:solidFill>
              <a:latin typeface="Merriweather"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12121"/>
                </a:solidFill>
                <a:effectLst/>
                <a:uLnTx/>
                <a:uFillTx/>
                <a:latin typeface="Merriweather" panose="00000500000000000000" pitchFamily="2" charset="0"/>
                <a:ea typeface="+mn-ea"/>
                <a:cs typeface="+mn-cs"/>
              </a:rPr>
              <a:t>Causes coronary artery disease, a risk factor for a broken heart.</a:t>
            </a:r>
            <a:endParaRPr kumimoji="0" lang="en-US" sz="1800" b="0" i="0" u="none" strike="noStrike" kern="1200" cap="none" spc="0" normalizeH="0" baseline="0" noProof="0" dirty="0">
              <a:ln>
                <a:noFill/>
              </a:ln>
              <a:solidFill>
                <a:prstClr val="black"/>
              </a:solidFill>
              <a:effectLst/>
              <a:uLnTx/>
              <a:uFillTx/>
              <a:latin typeface="Georgia" panose="02040502050405020303"/>
              <a:ea typeface="+mn-ea"/>
              <a:cs typeface="+mn-cs"/>
            </a:endParaRPr>
          </a:p>
        </p:txBody>
      </p:sp>
      <p:pic>
        <p:nvPicPr>
          <p:cNvPr id="4" name="Picture 3">
            <a:extLst>
              <a:ext uri="{FF2B5EF4-FFF2-40B4-BE49-F238E27FC236}">
                <a16:creationId xmlns:a16="http://schemas.microsoft.com/office/drawing/2014/main" id="{6395465B-80C7-C8EE-5509-B8380BD7ED6B}"/>
              </a:ext>
            </a:extLst>
          </p:cNvPr>
          <p:cNvPicPr>
            <a:picLocks noChangeAspect="1"/>
          </p:cNvPicPr>
          <p:nvPr/>
        </p:nvPicPr>
        <p:blipFill>
          <a:blip r:embed="rId4"/>
          <a:stretch>
            <a:fillRect/>
          </a:stretch>
        </p:blipFill>
        <p:spPr>
          <a:xfrm>
            <a:off x="55947" y="116172"/>
            <a:ext cx="2786113" cy="1956986"/>
          </a:xfrm>
          <a:prstGeom prst="rect">
            <a:avLst/>
          </a:prstGeom>
        </p:spPr>
      </p:pic>
    </p:spTree>
    <p:extLst>
      <p:ext uri="{BB962C8B-B14F-4D97-AF65-F5344CB8AC3E}">
        <p14:creationId xmlns:p14="http://schemas.microsoft.com/office/powerpoint/2010/main" val="27120524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B49352-2AB0-4ADD-96B9-AB0FAECB557C}"/>
              </a:ext>
            </a:extLst>
          </p:cNvPr>
          <p:cNvSpPr>
            <a:spLocks noGrp="1"/>
          </p:cNvSpPr>
          <p:nvPr>
            <p:ph type="title"/>
          </p:nvPr>
        </p:nvSpPr>
        <p:spPr>
          <a:xfrm>
            <a:off x="547250" y="3421391"/>
            <a:ext cx="5914937" cy="859007"/>
          </a:xfrm>
        </p:spPr>
        <p:txBody>
          <a:bodyPr>
            <a:normAutofit fontScale="90000"/>
          </a:bodyPr>
          <a:lstStyle/>
          <a:p>
            <a:pPr algn="ctr">
              <a:lnSpc>
                <a:spcPct val="200000"/>
              </a:lnSpc>
            </a:pP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endParaRPr lang="en-US" dirty="0"/>
          </a:p>
        </p:txBody>
      </p:sp>
      <p:sp>
        <p:nvSpPr>
          <p:cNvPr id="3" name="Content Placeholder 2">
            <a:extLst>
              <a:ext uri="{FF2B5EF4-FFF2-40B4-BE49-F238E27FC236}">
                <a16:creationId xmlns:a16="http://schemas.microsoft.com/office/drawing/2014/main" id="{2F49AA98-AED4-4FAD-999C-98B64BB9DF71}"/>
              </a:ext>
            </a:extLst>
          </p:cNvPr>
          <p:cNvSpPr>
            <a:spLocks noGrp="1"/>
          </p:cNvSpPr>
          <p:nvPr>
            <p:ph idx="1"/>
          </p:nvPr>
        </p:nvSpPr>
        <p:spPr>
          <a:xfrm>
            <a:off x="355237" y="2992834"/>
            <a:ext cx="5914938" cy="2986087"/>
          </a:xfrm>
        </p:spPr>
        <p:txBody>
          <a:bodyPr>
            <a:normAutofit/>
          </a:bodyPr>
          <a:lstStyle/>
          <a:p>
            <a:pPr algn="ctr"/>
            <a:r>
              <a:rPr lang="en-US" sz="3200" b="1" dirty="0">
                <a:solidFill>
                  <a:srgbClr val="7030A0">
                    <a:alpha val="70000"/>
                  </a:srgbClr>
                </a:solidFill>
              </a:rPr>
              <a:t>  </a:t>
            </a:r>
          </a:p>
        </p:txBody>
      </p:sp>
      <p:sp>
        <p:nvSpPr>
          <p:cNvPr id="18" name="Slide Number Placeholder 17">
            <a:extLst>
              <a:ext uri="{FF2B5EF4-FFF2-40B4-BE49-F238E27FC236}">
                <a16:creationId xmlns:a16="http://schemas.microsoft.com/office/drawing/2014/main" id="{7CCCE07D-3B17-42EC-AE9C-222D13143DF6}"/>
              </a:ext>
            </a:extLst>
          </p:cNvPr>
          <p:cNvSpPr>
            <a:spLocks noGrp="1"/>
          </p:cNvSpPr>
          <p:nvPr>
            <p:ph type="sldNum" sz="quarter" idx="12"/>
          </p:nvPr>
        </p:nvSpPr>
        <p:spPr>
          <a:xfrm>
            <a:off x="8610600" y="6429375"/>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44951-7827-47D4-8276-7DDE1FA7D85A}" type="slidenum">
              <a:rPr kumimoji="0" lang="en-US" sz="900" b="0" i="0" u="none" strike="noStrike" kern="1200" cap="all" spc="150" normalizeH="0" baseline="0" noProof="0" smtClean="0">
                <a:ln>
                  <a:noFill/>
                </a:ln>
                <a:solidFill>
                  <a:srgbClr val="FFFFFF"/>
                </a:solidFill>
                <a:effectLst/>
                <a:uLnTx/>
                <a:uFillTx/>
                <a:latin typeface="Georgia" panose="020405020504050203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900" b="0" i="0" u="none" strike="noStrike" kern="1200" cap="all" spc="150" normalizeH="0" baseline="0" noProof="0">
              <a:ln>
                <a:noFill/>
              </a:ln>
              <a:solidFill>
                <a:srgbClr val="FFFFFF"/>
              </a:solidFill>
              <a:effectLst/>
              <a:uLnTx/>
              <a:uFillTx/>
              <a:latin typeface="Georgia" panose="02040502050405020303"/>
              <a:ea typeface="+mn-ea"/>
              <a:cs typeface="+mn-cs"/>
            </a:endParaRPr>
          </a:p>
        </p:txBody>
      </p:sp>
      <p:sp>
        <p:nvSpPr>
          <p:cNvPr id="7" name="TextBox 6">
            <a:extLst>
              <a:ext uri="{FF2B5EF4-FFF2-40B4-BE49-F238E27FC236}">
                <a16:creationId xmlns:a16="http://schemas.microsoft.com/office/drawing/2014/main" id="{A7D362A8-9E6E-5A4F-E7C6-9DD1DAC01431}"/>
              </a:ext>
            </a:extLst>
          </p:cNvPr>
          <p:cNvSpPr txBox="1"/>
          <p:nvPr/>
        </p:nvSpPr>
        <p:spPr>
          <a:xfrm>
            <a:off x="3504718" y="365843"/>
            <a:ext cx="7506426"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effectLst/>
                <a:uLnTx/>
                <a:uFillTx/>
                <a:latin typeface="Georgia" panose="02040502050405020303" pitchFamily="18" charset="0"/>
                <a:ea typeface="+mn-ea"/>
                <a:cs typeface="+mn-cs"/>
              </a:rPr>
              <a:t>Level 2</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latin typeface="Georgia" panose="02040502050405020303" pitchFamily="18" charset="0"/>
              </a:rPr>
              <a:t>60-Day Heart Health Reset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effectLst/>
                <a:uLnTx/>
                <a:uFillTx/>
                <a:latin typeface="Georgia" panose="02040502050405020303" pitchFamily="18" charset="0"/>
                <a:ea typeface="+mn-ea"/>
                <a:cs typeface="+mn-cs"/>
              </a:rPr>
              <a:t>Manage Cholesterol</a:t>
            </a:r>
          </a:p>
        </p:txBody>
      </p:sp>
      <p:sp>
        <p:nvSpPr>
          <p:cNvPr id="6" name="TextBox 5">
            <a:extLst>
              <a:ext uri="{FF2B5EF4-FFF2-40B4-BE49-F238E27FC236}">
                <a16:creationId xmlns:a16="http://schemas.microsoft.com/office/drawing/2014/main" id="{55E54AE2-4168-72E5-3F7D-6FF633C8BB24}"/>
              </a:ext>
            </a:extLst>
          </p:cNvPr>
          <p:cNvSpPr txBox="1"/>
          <p:nvPr/>
        </p:nvSpPr>
        <p:spPr>
          <a:xfrm>
            <a:off x="3504718" y="2887682"/>
            <a:ext cx="7988808" cy="3970318"/>
          </a:xfrm>
          <a:prstGeom prst="rect">
            <a:avLst/>
          </a:prstGeom>
          <a:noFill/>
        </p:spPr>
        <p:txBody>
          <a:bodyPr wrap="square">
            <a:spAutoFit/>
          </a:bodyPr>
          <a:lstStyle/>
          <a:p>
            <a:pPr marL="571500" marR="0" lvl="0" indent="-571500" algn="l" defTabSz="914400" rtl="0" eaLnBrk="1" fontAlgn="auto" latinLnBrk="0" hangingPunct="1">
              <a:lnSpc>
                <a:spcPct val="150000"/>
              </a:lnSpc>
              <a:spcBef>
                <a:spcPts val="0"/>
              </a:spcBef>
              <a:spcAft>
                <a:spcPts val="0"/>
              </a:spcAft>
              <a:buClrTx/>
              <a:buSzTx/>
              <a:buFont typeface="Wingdings" panose="05000000000000000000" pitchFamily="2" charset="2"/>
              <a:buChar char="v"/>
              <a:tabLst/>
              <a:defRPr/>
            </a:pPr>
            <a:r>
              <a:rPr kumimoji="0" lang="en-US" sz="2400" b="0" i="0" u="none" strike="noStrike" kern="1200" cap="none" spc="0" normalizeH="0" baseline="0" noProof="0" dirty="0">
                <a:ln>
                  <a:noFill/>
                </a:ln>
                <a:solidFill>
                  <a:prstClr val="black"/>
                </a:solidFill>
                <a:effectLst/>
                <a:uLnTx/>
                <a:uFillTx/>
                <a:latin typeface="Georgia" panose="02040502050405020303" pitchFamily="18" charset="0"/>
                <a:ea typeface="+mn-ea"/>
                <a:cs typeface="+mn-cs"/>
              </a:rPr>
              <a:t>Cholesterol levels vary by race and ethnicity as well as gender.</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eorgia" panose="02040502050405020303" pitchFamily="18" charset="0"/>
                <a:ea typeface="+mn-ea"/>
                <a:cs typeface="+mn-cs"/>
              </a:rPr>
              <a:t>     CDC, 2019.</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Georgia" panose="02040502050405020303" pitchFamily="18" charset="0"/>
              <a:ea typeface="+mn-ea"/>
              <a:cs typeface="+mn-cs"/>
            </a:endParaRPr>
          </a:p>
          <a:p>
            <a:pPr marL="571500" marR="0" lvl="0" indent="-57150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2400" b="0" i="0" u="none" strike="noStrike" kern="1200" cap="none" spc="0" normalizeH="0" baseline="0" noProof="0" dirty="0">
                <a:ln>
                  <a:noFill/>
                </a:ln>
                <a:solidFill>
                  <a:prstClr val="black"/>
                </a:solidFill>
                <a:effectLst/>
                <a:uLnTx/>
                <a:uFillTx/>
                <a:latin typeface="Georgia" panose="02040502050405020303" pitchFamily="18" charset="0"/>
                <a:ea typeface="+mn-ea"/>
                <a:cs typeface="+mn-cs"/>
              </a:rPr>
              <a:t>Black Americans have a higher risk for CAD compared to non-Hispanic white women. </a:t>
            </a:r>
          </a:p>
          <a:p>
            <a:pPr marL="571500" marR="0" lvl="0" indent="-57150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endParaRPr kumimoji="0" lang="en-US" sz="2400" b="0" i="0" u="none" strike="noStrike" kern="1200" cap="none" spc="0" normalizeH="0" baseline="0" noProof="0" dirty="0">
              <a:ln>
                <a:noFill/>
              </a:ln>
              <a:solidFill>
                <a:prstClr val="black"/>
              </a:solidFill>
              <a:effectLst/>
              <a:uLnTx/>
              <a:uFillTx/>
              <a:latin typeface="Georgia" panose="02040502050405020303"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Georgia" panose="02040502050405020303" pitchFamily="18" charset="0"/>
              <a:ea typeface="+mn-ea"/>
              <a:cs typeface="+mn-cs"/>
            </a:endParaRPr>
          </a:p>
          <a:p>
            <a:pPr marR="0" lvl="0" algn="l" defTabSz="914400" rtl="0" eaLnBrk="1" fontAlgn="auto" latinLnBrk="0" hangingPunct="1">
              <a:lnSpc>
                <a:spcPct val="100000"/>
              </a:lnSpc>
              <a:spcBef>
                <a:spcPts val="0"/>
              </a:spcBef>
              <a:spcAft>
                <a:spcPts val="0"/>
              </a:spcAft>
              <a:buClrTx/>
              <a:buSzTx/>
              <a:tabLst/>
              <a:defRPr/>
            </a:pPr>
            <a:r>
              <a:rPr kumimoji="0" lang="en-US" sz="2400" b="0" i="0" u="none" strike="noStrike" kern="1200" cap="none" spc="0" normalizeH="0" baseline="0" noProof="0" dirty="0">
                <a:ln>
                  <a:noFill/>
                </a:ln>
                <a:solidFill>
                  <a:prstClr val="black"/>
                </a:solidFill>
                <a:effectLst/>
                <a:uLnTx/>
                <a:uFillTx/>
                <a:latin typeface="Georgia" panose="02040502050405020303" pitchFamily="18" charset="0"/>
                <a:ea typeface="+mn-ea"/>
                <a:cs typeface="+mn-cs"/>
              </a:rPr>
              <a:t>   </a:t>
            </a:r>
          </a:p>
        </p:txBody>
      </p:sp>
      <p:pic>
        <p:nvPicPr>
          <p:cNvPr id="4" name="Picture 3">
            <a:extLst>
              <a:ext uri="{FF2B5EF4-FFF2-40B4-BE49-F238E27FC236}">
                <a16:creationId xmlns:a16="http://schemas.microsoft.com/office/drawing/2014/main" id="{87C6D902-AFFA-F966-2CD1-F0BA3DC44694}"/>
              </a:ext>
            </a:extLst>
          </p:cNvPr>
          <p:cNvPicPr>
            <a:picLocks noChangeAspect="1"/>
          </p:cNvPicPr>
          <p:nvPr/>
        </p:nvPicPr>
        <p:blipFill>
          <a:blip r:embed="rId2"/>
          <a:stretch>
            <a:fillRect/>
          </a:stretch>
        </p:blipFill>
        <p:spPr>
          <a:xfrm>
            <a:off x="0" y="79847"/>
            <a:ext cx="2786113" cy="1956986"/>
          </a:xfrm>
          <a:prstGeom prst="rect">
            <a:avLst/>
          </a:prstGeom>
        </p:spPr>
      </p:pic>
    </p:spTree>
    <p:extLst>
      <p:ext uri="{BB962C8B-B14F-4D97-AF65-F5344CB8AC3E}">
        <p14:creationId xmlns:p14="http://schemas.microsoft.com/office/powerpoint/2010/main" val="8185009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1C5FFBDD-8D6D-A533-F390-3D5FF9F4D378}"/>
              </a:ext>
            </a:extLst>
          </p:cNvPr>
          <p:cNvSpPr>
            <a:spLocks noGrp="1"/>
          </p:cNvSpPr>
          <p:nvPr>
            <p:ph idx="1"/>
          </p:nvPr>
        </p:nvSpPr>
        <p:spPr>
          <a:xfrm>
            <a:off x="2701636" y="850407"/>
            <a:ext cx="8532770" cy="4490034"/>
          </a:xfrm>
        </p:spPr>
        <p:txBody>
          <a:bodyPr>
            <a:normAutofit fontScale="92500"/>
          </a:bodyPr>
          <a:lstStyle/>
          <a:p>
            <a:pPr marL="228600" marR="0" lvl="0" indent="0" algn="ctr" defTabSz="914400" rtl="0" eaLnBrk="1" fontAlgn="auto" latinLnBrk="0" hangingPunct="1">
              <a:lnSpc>
                <a:spcPct val="160000"/>
              </a:lnSpc>
              <a:spcBef>
                <a:spcPts val="1000"/>
              </a:spcBef>
              <a:spcAft>
                <a:spcPts val="0"/>
              </a:spcAft>
              <a:buClr>
                <a:srgbClr val="201449">
                  <a:lumMod val="10000"/>
                  <a:lumOff val="90000"/>
                </a:srgbClr>
              </a:buClr>
              <a:buSzPct val="80000"/>
              <a:buFont typeface="Wingdings" panose="05000000000000000000" pitchFamily="2" charset="2"/>
              <a:buNone/>
              <a:tabLst/>
              <a:defRPr/>
            </a:pPr>
            <a:r>
              <a:rPr kumimoji="0" lang="en-US" sz="5200" b="0" i="0" u="none" strike="noStrike" kern="1200" cap="none" spc="0" normalizeH="0" baseline="0" noProof="0" dirty="0">
                <a:ln>
                  <a:noFill/>
                </a:ln>
                <a:solidFill>
                  <a:srgbClr val="201449">
                    <a:alpha val="70000"/>
                  </a:srgbClr>
                </a:solidFill>
                <a:effectLst/>
                <a:uLnTx/>
                <a:uFillTx/>
                <a:latin typeface="Georgia" panose="02040502050405020303"/>
                <a:ea typeface="+mn-ea"/>
                <a:cs typeface="+mn-cs"/>
              </a:rPr>
              <a:t>R &amp; R’s Self-Care Reset</a:t>
            </a:r>
          </a:p>
          <a:p>
            <a:pPr marL="228600" marR="0" lvl="0" indent="0" algn="ctr" defTabSz="914400" rtl="0" eaLnBrk="1" fontAlgn="auto" latinLnBrk="0" hangingPunct="1">
              <a:lnSpc>
                <a:spcPct val="160000"/>
              </a:lnSpc>
              <a:spcBef>
                <a:spcPts val="1000"/>
              </a:spcBef>
              <a:spcAft>
                <a:spcPts val="0"/>
              </a:spcAft>
              <a:buClr>
                <a:srgbClr val="201449">
                  <a:lumMod val="10000"/>
                  <a:lumOff val="90000"/>
                </a:srgbClr>
              </a:buClr>
              <a:buSzPct val="80000"/>
              <a:buFont typeface="Wingdings" panose="05000000000000000000" pitchFamily="2" charset="2"/>
              <a:buNone/>
              <a:tabLst/>
              <a:defRPr/>
            </a:pPr>
            <a:r>
              <a:rPr kumimoji="0" lang="en-US" sz="5200" b="0" i="0" u="none" strike="noStrike" kern="1200" cap="none" spc="0" normalizeH="0" baseline="0" noProof="0" dirty="0">
                <a:ln>
                  <a:noFill/>
                </a:ln>
                <a:solidFill>
                  <a:srgbClr val="201449">
                    <a:alpha val="70000"/>
                  </a:srgbClr>
                </a:solidFill>
                <a:effectLst/>
                <a:uLnTx/>
                <a:uFillTx/>
                <a:latin typeface="Georgia" panose="02040502050405020303"/>
                <a:ea typeface="+mn-ea"/>
                <a:cs typeface="+mn-cs"/>
              </a:rPr>
              <a:t>Consists of </a:t>
            </a:r>
            <a:r>
              <a:rPr lang="en-US" sz="5200" dirty="0">
                <a:solidFill>
                  <a:srgbClr val="201449">
                    <a:alpha val="70000"/>
                  </a:srgbClr>
                </a:solidFill>
                <a:latin typeface="Georgia" panose="02040502050405020303"/>
              </a:rPr>
              <a:t>Six Modules and Three Subscription Levels. </a:t>
            </a:r>
          </a:p>
          <a:p>
            <a:pPr algn="ctr"/>
            <a:endParaRPr lang="en-US" sz="9600" dirty="0">
              <a:solidFill>
                <a:srgbClr val="7030A0">
                  <a:alpha val="70000"/>
                </a:srgbClr>
              </a:solidFill>
            </a:endParaRPr>
          </a:p>
          <a:p>
            <a:endParaRPr lang="en-US" dirty="0"/>
          </a:p>
        </p:txBody>
      </p:sp>
      <p:pic>
        <p:nvPicPr>
          <p:cNvPr id="2" name="Picture 1">
            <a:extLst>
              <a:ext uri="{FF2B5EF4-FFF2-40B4-BE49-F238E27FC236}">
                <a16:creationId xmlns:a16="http://schemas.microsoft.com/office/drawing/2014/main" id="{9FD591CA-3B3E-2D8C-FB5D-984A3BABD2BA}"/>
              </a:ext>
            </a:extLst>
          </p:cNvPr>
          <p:cNvPicPr>
            <a:picLocks noChangeAspect="1"/>
          </p:cNvPicPr>
          <p:nvPr/>
        </p:nvPicPr>
        <p:blipFill>
          <a:blip r:embed="rId2"/>
          <a:stretch>
            <a:fillRect/>
          </a:stretch>
        </p:blipFill>
        <p:spPr>
          <a:xfrm>
            <a:off x="485417" y="493720"/>
            <a:ext cx="2620640" cy="1841209"/>
          </a:xfrm>
          <a:prstGeom prst="rect">
            <a:avLst/>
          </a:prstGeom>
        </p:spPr>
      </p:pic>
    </p:spTree>
    <p:extLst>
      <p:ext uri="{BB962C8B-B14F-4D97-AF65-F5344CB8AC3E}">
        <p14:creationId xmlns:p14="http://schemas.microsoft.com/office/powerpoint/2010/main" val="19856458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B49352-2AB0-4ADD-96B9-AB0FAECB557C}"/>
              </a:ext>
            </a:extLst>
          </p:cNvPr>
          <p:cNvSpPr>
            <a:spLocks noGrp="1"/>
          </p:cNvSpPr>
          <p:nvPr>
            <p:ph type="title"/>
          </p:nvPr>
        </p:nvSpPr>
        <p:spPr>
          <a:xfrm>
            <a:off x="547250" y="3421391"/>
            <a:ext cx="5914937" cy="859007"/>
          </a:xfrm>
        </p:spPr>
        <p:txBody>
          <a:bodyPr>
            <a:normAutofit fontScale="90000"/>
          </a:bodyPr>
          <a:lstStyle/>
          <a:p>
            <a:pPr algn="ctr">
              <a:lnSpc>
                <a:spcPct val="200000"/>
              </a:lnSpc>
            </a:pP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endParaRPr lang="en-US" dirty="0"/>
          </a:p>
        </p:txBody>
      </p:sp>
      <p:sp>
        <p:nvSpPr>
          <p:cNvPr id="3" name="Content Placeholder 2">
            <a:extLst>
              <a:ext uri="{FF2B5EF4-FFF2-40B4-BE49-F238E27FC236}">
                <a16:creationId xmlns:a16="http://schemas.microsoft.com/office/drawing/2014/main" id="{2F49AA98-AED4-4FAD-999C-98B64BB9DF71}"/>
              </a:ext>
            </a:extLst>
          </p:cNvPr>
          <p:cNvSpPr>
            <a:spLocks noGrp="1"/>
          </p:cNvSpPr>
          <p:nvPr>
            <p:ph idx="1"/>
          </p:nvPr>
        </p:nvSpPr>
        <p:spPr>
          <a:xfrm>
            <a:off x="355237" y="2992834"/>
            <a:ext cx="5914938" cy="2986087"/>
          </a:xfrm>
        </p:spPr>
        <p:txBody>
          <a:bodyPr>
            <a:normAutofit/>
          </a:bodyPr>
          <a:lstStyle/>
          <a:p>
            <a:pPr algn="ctr"/>
            <a:r>
              <a:rPr lang="en-US" sz="3200" b="1" dirty="0">
                <a:solidFill>
                  <a:srgbClr val="7030A0">
                    <a:alpha val="70000"/>
                  </a:srgbClr>
                </a:solidFill>
              </a:rPr>
              <a:t>  </a:t>
            </a:r>
          </a:p>
        </p:txBody>
      </p:sp>
      <p:sp>
        <p:nvSpPr>
          <p:cNvPr id="18" name="Slide Number Placeholder 17">
            <a:extLst>
              <a:ext uri="{FF2B5EF4-FFF2-40B4-BE49-F238E27FC236}">
                <a16:creationId xmlns:a16="http://schemas.microsoft.com/office/drawing/2014/main" id="{7CCCE07D-3B17-42EC-AE9C-222D13143DF6}"/>
              </a:ext>
            </a:extLst>
          </p:cNvPr>
          <p:cNvSpPr>
            <a:spLocks noGrp="1"/>
          </p:cNvSpPr>
          <p:nvPr>
            <p:ph type="sldNum" sz="quarter" idx="12"/>
          </p:nvPr>
        </p:nvSpPr>
        <p:spPr>
          <a:xfrm>
            <a:off x="8610600" y="6429375"/>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44951-7827-47D4-8276-7DDE1FA7D85A}" type="slidenum">
              <a:rPr kumimoji="0" lang="en-US" sz="900" b="0" i="0" u="none" strike="noStrike" kern="1200" cap="all" spc="150" normalizeH="0" baseline="0" noProof="0" smtClean="0">
                <a:ln>
                  <a:noFill/>
                </a:ln>
                <a:solidFill>
                  <a:srgbClr val="FFFFFF"/>
                </a:solidFill>
                <a:effectLst/>
                <a:uLnTx/>
                <a:uFillTx/>
                <a:latin typeface="Georgia" panose="020405020504050203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900" b="0" i="0" u="none" strike="noStrike" kern="1200" cap="all" spc="150" normalizeH="0" baseline="0" noProof="0">
              <a:ln>
                <a:noFill/>
              </a:ln>
              <a:solidFill>
                <a:srgbClr val="FFFFFF"/>
              </a:solidFill>
              <a:effectLst/>
              <a:uLnTx/>
              <a:uFillTx/>
              <a:latin typeface="Georgia" panose="02040502050405020303"/>
              <a:ea typeface="+mn-ea"/>
              <a:cs typeface="+mn-cs"/>
            </a:endParaRPr>
          </a:p>
        </p:txBody>
      </p:sp>
      <p:sp>
        <p:nvSpPr>
          <p:cNvPr id="7" name="TextBox 6">
            <a:extLst>
              <a:ext uri="{FF2B5EF4-FFF2-40B4-BE49-F238E27FC236}">
                <a16:creationId xmlns:a16="http://schemas.microsoft.com/office/drawing/2014/main" id="{A7D362A8-9E6E-5A4F-E7C6-9DD1DAC01431}"/>
              </a:ext>
            </a:extLst>
          </p:cNvPr>
          <p:cNvSpPr txBox="1"/>
          <p:nvPr/>
        </p:nvSpPr>
        <p:spPr>
          <a:xfrm>
            <a:off x="3504718" y="108838"/>
            <a:ext cx="7506426"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effectLst/>
                <a:uLnTx/>
                <a:uFillTx/>
                <a:latin typeface="Georgia" panose="02040502050405020303" pitchFamily="18" charset="0"/>
                <a:ea typeface="+mn-ea"/>
                <a:cs typeface="+mn-cs"/>
              </a:rPr>
              <a:t>Level 2</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latin typeface="Georgia" panose="02040502050405020303" pitchFamily="18" charset="0"/>
              </a:rPr>
              <a:t>60-Day Heart Health Reset</a:t>
            </a:r>
            <a:endParaRPr kumimoji="0" lang="en-US" sz="2800" b="1" i="0" u="none" strike="noStrike" kern="1200" cap="none" spc="0" normalizeH="0" baseline="0" noProof="0" dirty="0">
              <a:ln>
                <a:noFill/>
              </a:ln>
              <a:effectLst/>
              <a:uLnTx/>
              <a:uFillTx/>
              <a:latin typeface="Georgia" panose="02040502050405020303" pitchFamily="18" charset="0"/>
              <a:ea typeface="+mn-ea"/>
              <a:cs typeface="+mn-cs"/>
            </a:endParaRPr>
          </a:p>
        </p:txBody>
      </p:sp>
      <p:sp>
        <p:nvSpPr>
          <p:cNvPr id="6" name="TextBox 5">
            <a:extLst>
              <a:ext uri="{FF2B5EF4-FFF2-40B4-BE49-F238E27FC236}">
                <a16:creationId xmlns:a16="http://schemas.microsoft.com/office/drawing/2014/main" id="{55E54AE2-4168-72E5-3F7D-6FF633C8BB24}"/>
              </a:ext>
            </a:extLst>
          </p:cNvPr>
          <p:cNvSpPr txBox="1"/>
          <p:nvPr/>
        </p:nvSpPr>
        <p:spPr>
          <a:xfrm>
            <a:off x="3655942" y="1615489"/>
            <a:ext cx="7988808" cy="526297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eorgia" panose="02040502050405020303" pitchFamily="18" charset="0"/>
                <a:ea typeface="+mn-ea"/>
                <a:cs typeface="+mn-cs"/>
              </a:rPr>
              <a:t>What are the worst foods for high cholesterol?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eorgia" panose="02040502050405020303" pitchFamily="18" charset="0"/>
                <a:ea typeface="+mn-ea"/>
                <a:cs typeface="+mn-cs"/>
              </a:rPr>
              <a:t>The following cholesterol-rich foods are high in saturated fat and should be avoided support health.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Georgia" panose="02040502050405020303" pitchFamily="18"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2400" b="0" i="0" u="none" strike="noStrike" kern="1200" cap="none" spc="0" normalizeH="0" baseline="0" noProof="0" dirty="0">
                <a:ln>
                  <a:noFill/>
                </a:ln>
                <a:solidFill>
                  <a:prstClr val="black"/>
                </a:solidFill>
                <a:effectLst/>
                <a:uLnTx/>
                <a:uFillTx/>
                <a:latin typeface="Georgia" panose="02040502050405020303" pitchFamily="18" charset="0"/>
                <a:ea typeface="+mn-ea"/>
                <a:cs typeface="+mn-cs"/>
              </a:rPr>
              <a:t>Full-fat dairy like whole milk, butter and full-fat yogurt and cheese</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2400" b="0" i="0" u="none" strike="noStrike" kern="1200" cap="none" spc="0" normalizeH="0" baseline="0" noProof="0" dirty="0">
                <a:ln>
                  <a:noFill/>
                </a:ln>
                <a:solidFill>
                  <a:prstClr val="black"/>
                </a:solidFill>
                <a:effectLst/>
                <a:uLnTx/>
                <a:uFillTx/>
                <a:latin typeface="Georgia" panose="02040502050405020303" pitchFamily="18" charset="0"/>
                <a:ea typeface="+mn-ea"/>
                <a:cs typeface="+mn-cs"/>
              </a:rPr>
              <a:t>Red meat such as steak, beef roast, ribs, pork chops and ground beef</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2400" b="0" i="0" u="none" strike="noStrike" kern="1200" cap="none" spc="0" normalizeH="0" baseline="0" noProof="0" dirty="0">
                <a:ln>
                  <a:noFill/>
                </a:ln>
                <a:solidFill>
                  <a:prstClr val="black"/>
                </a:solidFill>
                <a:effectLst/>
                <a:uLnTx/>
                <a:uFillTx/>
                <a:latin typeface="Georgia" panose="02040502050405020303" pitchFamily="18" charset="0"/>
                <a:ea typeface="+mn-ea"/>
                <a:cs typeface="+mn-cs"/>
              </a:rPr>
              <a:t>Processed meats, especially bacon, sausage and hot dogs</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2400" b="0" i="0" u="none" strike="noStrike" kern="1200" cap="none" spc="0" normalizeH="0" baseline="0" noProof="0" dirty="0">
                <a:ln>
                  <a:noFill/>
                </a:ln>
                <a:solidFill>
                  <a:prstClr val="black"/>
                </a:solidFill>
                <a:effectLst/>
                <a:uLnTx/>
                <a:uFillTx/>
                <a:latin typeface="Georgia" panose="02040502050405020303" pitchFamily="18" charset="0"/>
                <a:ea typeface="+mn-ea"/>
                <a:cs typeface="+mn-cs"/>
              </a:rPr>
              <a:t>Fried foods like French fries, fried chicken with skin and other foods fried in a deep fryer</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2400" b="0" i="0" u="none" strike="noStrike" kern="1200" cap="none" spc="0" normalizeH="0" baseline="0" noProof="0" dirty="0">
                <a:ln>
                  <a:noFill/>
                </a:ln>
                <a:solidFill>
                  <a:prstClr val="black"/>
                </a:solidFill>
                <a:effectLst/>
                <a:uLnTx/>
                <a:uFillTx/>
                <a:latin typeface="Georgia" panose="02040502050405020303" pitchFamily="18" charset="0"/>
                <a:ea typeface="+mn-ea"/>
                <a:cs typeface="+mn-cs"/>
              </a:rPr>
              <a:t>Baked goods and sweets including cookies, cakes and doughnuts</a:t>
            </a:r>
          </a:p>
        </p:txBody>
      </p:sp>
      <p:pic>
        <p:nvPicPr>
          <p:cNvPr id="9" name="Picture 8">
            <a:extLst>
              <a:ext uri="{FF2B5EF4-FFF2-40B4-BE49-F238E27FC236}">
                <a16:creationId xmlns:a16="http://schemas.microsoft.com/office/drawing/2014/main" id="{34E58B3C-12FA-264A-6C8A-33E0247AFFA5}"/>
              </a:ext>
            </a:extLst>
          </p:cNvPr>
          <p:cNvPicPr>
            <a:picLocks noChangeAspect="1"/>
          </p:cNvPicPr>
          <p:nvPr/>
        </p:nvPicPr>
        <p:blipFill>
          <a:blip r:embed="rId2"/>
          <a:stretch>
            <a:fillRect/>
          </a:stretch>
        </p:blipFill>
        <p:spPr>
          <a:xfrm>
            <a:off x="172507" y="84452"/>
            <a:ext cx="2786113" cy="1956986"/>
          </a:xfrm>
          <a:prstGeom prst="rect">
            <a:avLst/>
          </a:prstGeom>
        </p:spPr>
      </p:pic>
    </p:spTree>
    <p:extLst>
      <p:ext uri="{BB962C8B-B14F-4D97-AF65-F5344CB8AC3E}">
        <p14:creationId xmlns:p14="http://schemas.microsoft.com/office/powerpoint/2010/main" val="326764765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6119548-57EA-6B96-B16F-E2A2EF8348C2}"/>
              </a:ext>
            </a:extLst>
          </p:cNvPr>
          <p:cNvSpPr txBox="1"/>
          <p:nvPr/>
        </p:nvSpPr>
        <p:spPr>
          <a:xfrm>
            <a:off x="4791456" y="1369814"/>
            <a:ext cx="6096000" cy="3785652"/>
          </a:xfrm>
          <a:prstGeom prst="rect">
            <a:avLst/>
          </a:prstGeom>
          <a:noFill/>
        </p:spPr>
        <p:txBody>
          <a:bodyPr wrap="square">
            <a:spAutoFit/>
          </a:bodyPr>
          <a:lstStyle/>
          <a:p>
            <a:pPr lvl="0" algn="ctr"/>
            <a:r>
              <a:rPr lang="en-US" sz="3200" dirty="0">
                <a:latin typeface="Georgia" panose="02040502050405020303" pitchFamily="18" charset="0"/>
              </a:rPr>
              <a:t>Another Common Risk Factors that Cause a Broken Heart. </a:t>
            </a:r>
          </a:p>
          <a:p>
            <a:pPr lvl="0" algn="ctr"/>
            <a:endParaRPr lang="en-US" sz="4000" dirty="0">
              <a:latin typeface="Georgia" panose="02040502050405020303" pitchFamily="18" charset="0"/>
            </a:endParaRPr>
          </a:p>
          <a:p>
            <a:pPr marL="571500" lvl="0" indent="-571500" algn="ctr">
              <a:buFont typeface="Wingdings" panose="05000000000000000000" pitchFamily="2" charset="2"/>
              <a:buChar char="q"/>
            </a:pPr>
            <a:r>
              <a:rPr lang="en-US" sz="2800" dirty="0">
                <a:latin typeface="Georgia" panose="02040502050405020303" pitchFamily="18" charset="0"/>
              </a:rPr>
              <a:t>Low density Lipoprotein</a:t>
            </a:r>
          </a:p>
          <a:p>
            <a:pPr lvl="0" algn="ctr"/>
            <a:r>
              <a:rPr lang="en-US" sz="2800" dirty="0">
                <a:latin typeface="Georgia" panose="02040502050405020303" pitchFamily="18" charset="0"/>
              </a:rPr>
              <a:t>(LDL)</a:t>
            </a:r>
          </a:p>
          <a:p>
            <a:pPr lvl="0" algn="ctr"/>
            <a:endParaRPr lang="en-US" sz="4000" dirty="0">
              <a:latin typeface="Georgia" panose="02040502050405020303" pitchFamily="18" charset="0"/>
            </a:endParaRPr>
          </a:p>
          <a:p>
            <a:pPr lvl="0" algn="ctr"/>
            <a:endParaRPr lang="en-US" sz="4000" dirty="0">
              <a:latin typeface="Georgia" panose="02040502050405020303" pitchFamily="18" charset="0"/>
            </a:endParaRPr>
          </a:p>
        </p:txBody>
      </p:sp>
      <p:pic>
        <p:nvPicPr>
          <p:cNvPr id="7" name="Picture 6">
            <a:extLst>
              <a:ext uri="{FF2B5EF4-FFF2-40B4-BE49-F238E27FC236}">
                <a16:creationId xmlns:a16="http://schemas.microsoft.com/office/drawing/2014/main" id="{35F598AF-7E3D-674D-BE8C-21DC27FE4A98}"/>
              </a:ext>
            </a:extLst>
          </p:cNvPr>
          <p:cNvPicPr>
            <a:picLocks noChangeAspect="1"/>
          </p:cNvPicPr>
          <p:nvPr/>
        </p:nvPicPr>
        <p:blipFill>
          <a:blip r:embed="rId2"/>
          <a:stretch>
            <a:fillRect/>
          </a:stretch>
        </p:blipFill>
        <p:spPr>
          <a:xfrm>
            <a:off x="712834" y="580144"/>
            <a:ext cx="2786113" cy="1956986"/>
          </a:xfrm>
          <a:prstGeom prst="rect">
            <a:avLst/>
          </a:prstGeom>
        </p:spPr>
      </p:pic>
    </p:spTree>
    <p:extLst>
      <p:ext uri="{BB962C8B-B14F-4D97-AF65-F5344CB8AC3E}">
        <p14:creationId xmlns:p14="http://schemas.microsoft.com/office/powerpoint/2010/main" val="3337737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B49352-2AB0-4ADD-96B9-AB0FAECB557C}"/>
              </a:ext>
            </a:extLst>
          </p:cNvPr>
          <p:cNvSpPr>
            <a:spLocks noGrp="1"/>
          </p:cNvSpPr>
          <p:nvPr>
            <p:ph type="title"/>
          </p:nvPr>
        </p:nvSpPr>
        <p:spPr>
          <a:xfrm>
            <a:off x="547250" y="3421391"/>
            <a:ext cx="5914937" cy="859007"/>
          </a:xfrm>
        </p:spPr>
        <p:txBody>
          <a:bodyPr>
            <a:normAutofit fontScale="90000"/>
          </a:bodyPr>
          <a:lstStyle/>
          <a:p>
            <a:pPr algn="ctr">
              <a:lnSpc>
                <a:spcPct val="200000"/>
              </a:lnSpc>
            </a:pP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endParaRPr lang="en-US" dirty="0"/>
          </a:p>
        </p:txBody>
      </p:sp>
      <p:sp>
        <p:nvSpPr>
          <p:cNvPr id="3" name="Content Placeholder 2">
            <a:extLst>
              <a:ext uri="{FF2B5EF4-FFF2-40B4-BE49-F238E27FC236}">
                <a16:creationId xmlns:a16="http://schemas.microsoft.com/office/drawing/2014/main" id="{2F49AA98-AED4-4FAD-999C-98B64BB9DF71}"/>
              </a:ext>
            </a:extLst>
          </p:cNvPr>
          <p:cNvSpPr>
            <a:spLocks noGrp="1"/>
          </p:cNvSpPr>
          <p:nvPr>
            <p:ph idx="1"/>
          </p:nvPr>
        </p:nvSpPr>
        <p:spPr>
          <a:xfrm>
            <a:off x="355237" y="2992834"/>
            <a:ext cx="5914938" cy="2986087"/>
          </a:xfrm>
        </p:spPr>
        <p:txBody>
          <a:bodyPr>
            <a:normAutofit/>
          </a:bodyPr>
          <a:lstStyle/>
          <a:p>
            <a:pPr algn="ctr"/>
            <a:r>
              <a:rPr lang="en-US" sz="3200" b="1" dirty="0">
                <a:solidFill>
                  <a:srgbClr val="7030A0">
                    <a:alpha val="70000"/>
                  </a:srgbClr>
                </a:solidFill>
              </a:rPr>
              <a:t>  </a:t>
            </a:r>
          </a:p>
        </p:txBody>
      </p:sp>
      <p:sp>
        <p:nvSpPr>
          <p:cNvPr id="18" name="Slide Number Placeholder 17">
            <a:extLst>
              <a:ext uri="{FF2B5EF4-FFF2-40B4-BE49-F238E27FC236}">
                <a16:creationId xmlns:a16="http://schemas.microsoft.com/office/drawing/2014/main" id="{7CCCE07D-3B17-42EC-AE9C-222D13143DF6}"/>
              </a:ext>
            </a:extLst>
          </p:cNvPr>
          <p:cNvSpPr>
            <a:spLocks noGrp="1"/>
          </p:cNvSpPr>
          <p:nvPr>
            <p:ph type="sldNum" sz="quarter" idx="12"/>
          </p:nvPr>
        </p:nvSpPr>
        <p:spPr>
          <a:xfrm>
            <a:off x="8610600" y="6429375"/>
            <a:ext cx="2743200" cy="365125"/>
          </a:xfrm>
        </p:spPr>
        <p:txBody>
          <a:bodyPr/>
          <a:lstStyle/>
          <a:p>
            <a:fld id="{28844951-7827-47D4-8276-7DDE1FA7D85A}" type="slidenum">
              <a:rPr lang="en-US" smtClean="0"/>
              <a:pPr/>
              <a:t>32</a:t>
            </a:fld>
            <a:endParaRPr lang="en-US"/>
          </a:p>
        </p:txBody>
      </p:sp>
      <p:sp>
        <p:nvSpPr>
          <p:cNvPr id="6" name="TextBox 5">
            <a:extLst>
              <a:ext uri="{FF2B5EF4-FFF2-40B4-BE49-F238E27FC236}">
                <a16:creationId xmlns:a16="http://schemas.microsoft.com/office/drawing/2014/main" id="{744F4FAB-3634-30D1-5257-41F419239175}"/>
              </a:ext>
            </a:extLst>
          </p:cNvPr>
          <p:cNvSpPr txBox="1"/>
          <p:nvPr/>
        </p:nvSpPr>
        <p:spPr>
          <a:xfrm>
            <a:off x="3193478" y="2599513"/>
            <a:ext cx="8451272" cy="1456232"/>
          </a:xfrm>
          <a:prstGeom prst="rect">
            <a:avLst/>
          </a:prstGeom>
          <a:noFill/>
        </p:spPr>
        <p:txBody>
          <a:bodyPr wrap="square" rtlCol="0">
            <a:spAutoFit/>
          </a:bodyPr>
          <a:lstStyle/>
          <a:p>
            <a:pPr marL="342900" indent="-342900">
              <a:lnSpc>
                <a:spcPct val="200000"/>
              </a:lnSpc>
              <a:buFont typeface="Wingdings" panose="05000000000000000000" pitchFamily="2" charset="2"/>
              <a:buChar char="q"/>
            </a:pPr>
            <a:r>
              <a:rPr lang="en-US" sz="2400" dirty="0">
                <a:latin typeface="Georgia" panose="02040502050405020303" pitchFamily="18" charset="0"/>
              </a:rPr>
              <a:t>Nearly three out of every 10 people in the United States have high LDL cholesterol level of 130 mg/dL or higher).</a:t>
            </a:r>
          </a:p>
        </p:txBody>
      </p:sp>
      <p:sp>
        <p:nvSpPr>
          <p:cNvPr id="7" name="TextBox 6">
            <a:extLst>
              <a:ext uri="{FF2B5EF4-FFF2-40B4-BE49-F238E27FC236}">
                <a16:creationId xmlns:a16="http://schemas.microsoft.com/office/drawing/2014/main" id="{A7D362A8-9E6E-5A4F-E7C6-9DD1DAC01431}"/>
              </a:ext>
            </a:extLst>
          </p:cNvPr>
          <p:cNvSpPr txBox="1"/>
          <p:nvPr/>
        </p:nvSpPr>
        <p:spPr>
          <a:xfrm>
            <a:off x="2307960" y="212369"/>
            <a:ext cx="10027236" cy="1200329"/>
          </a:xfrm>
          <a:prstGeom prst="rect">
            <a:avLst/>
          </a:prstGeom>
          <a:noFill/>
        </p:spPr>
        <p:txBody>
          <a:bodyPr wrap="square" rtlCol="0">
            <a:spAutoFit/>
          </a:bodyPr>
          <a:lstStyle/>
          <a:p>
            <a:pPr algn="ctr"/>
            <a:r>
              <a:rPr lang="en-US" sz="2400" b="1" dirty="0">
                <a:latin typeface="Georgia" panose="02040502050405020303" pitchFamily="18" charset="0"/>
              </a:rPr>
              <a:t>Low-Density Lipoprotein (LDL)</a:t>
            </a:r>
          </a:p>
          <a:p>
            <a:pPr algn="ctr"/>
            <a:endParaRPr lang="en-US" sz="2400" b="1" dirty="0">
              <a:latin typeface="Georgia" panose="02040502050405020303" pitchFamily="18" charset="0"/>
            </a:endParaRPr>
          </a:p>
          <a:p>
            <a:pPr algn="ctr"/>
            <a:r>
              <a:rPr lang="en-US" sz="2400" b="1" dirty="0">
                <a:latin typeface="Georgia" panose="02040502050405020303" pitchFamily="18" charset="0"/>
              </a:rPr>
              <a:t>A Risk Factor for a Broken Heart</a:t>
            </a:r>
          </a:p>
        </p:txBody>
      </p:sp>
      <p:sp>
        <p:nvSpPr>
          <p:cNvPr id="4" name="TextBox 3">
            <a:extLst>
              <a:ext uri="{FF2B5EF4-FFF2-40B4-BE49-F238E27FC236}">
                <a16:creationId xmlns:a16="http://schemas.microsoft.com/office/drawing/2014/main" id="{B2724CD2-1017-1F35-741C-643D0A1DD086}"/>
              </a:ext>
            </a:extLst>
          </p:cNvPr>
          <p:cNvSpPr txBox="1"/>
          <p:nvPr/>
        </p:nvSpPr>
        <p:spPr>
          <a:xfrm>
            <a:off x="5145122" y="1455717"/>
            <a:ext cx="3560590" cy="830997"/>
          </a:xfrm>
          <a:prstGeom prst="rect">
            <a:avLst/>
          </a:prstGeom>
          <a:noFill/>
        </p:spPr>
        <p:txBody>
          <a:bodyPr wrap="none" rtlCol="0">
            <a:spAutoFit/>
          </a:bodyPr>
          <a:lstStyle/>
          <a:p>
            <a:endParaRPr lang="en-US" sz="2400" dirty="0">
              <a:latin typeface="Georgia" panose="02040502050405020303" pitchFamily="18" charset="0"/>
            </a:endParaRPr>
          </a:p>
          <a:p>
            <a:r>
              <a:rPr lang="en-US" sz="2400" dirty="0">
                <a:latin typeface="Georgia" panose="02040502050405020303" pitchFamily="18" charset="0"/>
              </a:rPr>
              <a:t>Keeping the bad Fat Low</a:t>
            </a:r>
          </a:p>
        </p:txBody>
      </p:sp>
      <p:pic>
        <p:nvPicPr>
          <p:cNvPr id="8" name="Picture 7">
            <a:extLst>
              <a:ext uri="{FF2B5EF4-FFF2-40B4-BE49-F238E27FC236}">
                <a16:creationId xmlns:a16="http://schemas.microsoft.com/office/drawing/2014/main" id="{86BAA2BB-C57C-D212-0171-12A4A4FC119E}"/>
              </a:ext>
            </a:extLst>
          </p:cNvPr>
          <p:cNvPicPr>
            <a:picLocks noChangeAspect="1"/>
          </p:cNvPicPr>
          <p:nvPr/>
        </p:nvPicPr>
        <p:blipFill>
          <a:blip r:embed="rId2"/>
          <a:stretch>
            <a:fillRect/>
          </a:stretch>
        </p:blipFill>
        <p:spPr>
          <a:xfrm>
            <a:off x="103234" y="75225"/>
            <a:ext cx="2786113" cy="1956986"/>
          </a:xfrm>
          <a:prstGeom prst="rect">
            <a:avLst/>
          </a:prstGeom>
        </p:spPr>
      </p:pic>
    </p:spTree>
    <p:extLst>
      <p:ext uri="{BB962C8B-B14F-4D97-AF65-F5344CB8AC3E}">
        <p14:creationId xmlns:p14="http://schemas.microsoft.com/office/powerpoint/2010/main" val="3554467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B49352-2AB0-4ADD-96B9-AB0FAECB557C}"/>
              </a:ext>
            </a:extLst>
          </p:cNvPr>
          <p:cNvSpPr>
            <a:spLocks noGrp="1"/>
          </p:cNvSpPr>
          <p:nvPr>
            <p:ph type="title"/>
          </p:nvPr>
        </p:nvSpPr>
        <p:spPr>
          <a:xfrm>
            <a:off x="547250" y="3421391"/>
            <a:ext cx="5914937" cy="859007"/>
          </a:xfrm>
        </p:spPr>
        <p:txBody>
          <a:bodyPr>
            <a:normAutofit fontScale="90000"/>
          </a:bodyPr>
          <a:lstStyle/>
          <a:p>
            <a:pPr algn="ctr">
              <a:lnSpc>
                <a:spcPct val="200000"/>
              </a:lnSpc>
            </a:pP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endParaRPr lang="en-US" dirty="0"/>
          </a:p>
        </p:txBody>
      </p:sp>
      <p:sp>
        <p:nvSpPr>
          <p:cNvPr id="3" name="Content Placeholder 2">
            <a:extLst>
              <a:ext uri="{FF2B5EF4-FFF2-40B4-BE49-F238E27FC236}">
                <a16:creationId xmlns:a16="http://schemas.microsoft.com/office/drawing/2014/main" id="{2F49AA98-AED4-4FAD-999C-98B64BB9DF71}"/>
              </a:ext>
            </a:extLst>
          </p:cNvPr>
          <p:cNvSpPr>
            <a:spLocks noGrp="1"/>
          </p:cNvSpPr>
          <p:nvPr>
            <p:ph idx="1"/>
          </p:nvPr>
        </p:nvSpPr>
        <p:spPr>
          <a:xfrm>
            <a:off x="355237" y="2992834"/>
            <a:ext cx="5914938" cy="2986087"/>
          </a:xfrm>
        </p:spPr>
        <p:txBody>
          <a:bodyPr>
            <a:normAutofit/>
          </a:bodyPr>
          <a:lstStyle/>
          <a:p>
            <a:pPr algn="ctr"/>
            <a:r>
              <a:rPr lang="en-US" sz="3200" b="1" dirty="0">
                <a:solidFill>
                  <a:srgbClr val="7030A0">
                    <a:alpha val="70000"/>
                  </a:srgbClr>
                </a:solidFill>
              </a:rPr>
              <a:t>  </a:t>
            </a:r>
          </a:p>
        </p:txBody>
      </p:sp>
      <p:sp>
        <p:nvSpPr>
          <p:cNvPr id="18" name="Slide Number Placeholder 17">
            <a:extLst>
              <a:ext uri="{FF2B5EF4-FFF2-40B4-BE49-F238E27FC236}">
                <a16:creationId xmlns:a16="http://schemas.microsoft.com/office/drawing/2014/main" id="{7CCCE07D-3B17-42EC-AE9C-222D13143DF6}"/>
              </a:ext>
            </a:extLst>
          </p:cNvPr>
          <p:cNvSpPr>
            <a:spLocks noGrp="1"/>
          </p:cNvSpPr>
          <p:nvPr>
            <p:ph type="sldNum" sz="quarter" idx="12"/>
          </p:nvPr>
        </p:nvSpPr>
        <p:spPr>
          <a:xfrm>
            <a:off x="8610600" y="6429375"/>
            <a:ext cx="2743200" cy="365125"/>
          </a:xfrm>
        </p:spPr>
        <p:txBody>
          <a:bodyPr/>
          <a:lstStyle/>
          <a:p>
            <a:fld id="{28844951-7827-47D4-8276-7DDE1FA7D85A}" type="slidenum">
              <a:rPr lang="en-US" smtClean="0"/>
              <a:pPr/>
              <a:t>33</a:t>
            </a:fld>
            <a:endParaRPr lang="en-US"/>
          </a:p>
        </p:txBody>
      </p:sp>
      <p:sp>
        <p:nvSpPr>
          <p:cNvPr id="6" name="TextBox 5">
            <a:extLst>
              <a:ext uri="{FF2B5EF4-FFF2-40B4-BE49-F238E27FC236}">
                <a16:creationId xmlns:a16="http://schemas.microsoft.com/office/drawing/2014/main" id="{744F4FAB-3634-30D1-5257-41F419239175}"/>
              </a:ext>
            </a:extLst>
          </p:cNvPr>
          <p:cNvSpPr txBox="1"/>
          <p:nvPr/>
        </p:nvSpPr>
        <p:spPr>
          <a:xfrm>
            <a:off x="3193478" y="2599513"/>
            <a:ext cx="8451272" cy="3672224"/>
          </a:xfrm>
          <a:prstGeom prst="rect">
            <a:avLst/>
          </a:prstGeom>
          <a:noFill/>
        </p:spPr>
        <p:txBody>
          <a:bodyPr wrap="square" rtlCol="0">
            <a:spAutoFit/>
          </a:bodyPr>
          <a:lstStyle/>
          <a:p>
            <a:pPr marL="342900" indent="-342900">
              <a:lnSpc>
                <a:spcPct val="200000"/>
              </a:lnSpc>
              <a:buFont typeface="Wingdings" panose="05000000000000000000" pitchFamily="2" charset="2"/>
              <a:buChar char="q"/>
            </a:pPr>
            <a:r>
              <a:rPr lang="en-US" sz="2400" dirty="0">
                <a:latin typeface="Georgia" panose="02040502050405020303" pitchFamily="18" charset="0"/>
              </a:rPr>
              <a:t>The LDL cholesterol makes up most of your body’s cholesterol. </a:t>
            </a:r>
          </a:p>
          <a:p>
            <a:pPr marL="342900" indent="-342900">
              <a:lnSpc>
                <a:spcPct val="200000"/>
              </a:lnSpc>
              <a:buFont typeface="Wingdings" panose="05000000000000000000" pitchFamily="2" charset="2"/>
              <a:buChar char="q"/>
            </a:pPr>
            <a:r>
              <a:rPr lang="en-US" sz="2400" dirty="0">
                <a:latin typeface="Georgia" panose="02040502050405020303" pitchFamily="18" charset="0"/>
              </a:rPr>
              <a:t>High levels of LDL cholesterol raise your risk for heart disease and stroke by causing the arteries to narrow because of plaque and become inflamed and stiff.</a:t>
            </a:r>
          </a:p>
        </p:txBody>
      </p:sp>
      <p:sp>
        <p:nvSpPr>
          <p:cNvPr id="7" name="TextBox 6">
            <a:extLst>
              <a:ext uri="{FF2B5EF4-FFF2-40B4-BE49-F238E27FC236}">
                <a16:creationId xmlns:a16="http://schemas.microsoft.com/office/drawing/2014/main" id="{A7D362A8-9E6E-5A4F-E7C6-9DD1DAC01431}"/>
              </a:ext>
            </a:extLst>
          </p:cNvPr>
          <p:cNvSpPr txBox="1"/>
          <p:nvPr/>
        </p:nvSpPr>
        <p:spPr>
          <a:xfrm>
            <a:off x="2164764" y="747402"/>
            <a:ext cx="10027236" cy="830997"/>
          </a:xfrm>
          <a:prstGeom prst="rect">
            <a:avLst/>
          </a:prstGeom>
          <a:noFill/>
        </p:spPr>
        <p:txBody>
          <a:bodyPr wrap="square" rtlCol="0">
            <a:spAutoFit/>
          </a:bodyPr>
          <a:lstStyle/>
          <a:p>
            <a:pPr algn="ctr"/>
            <a:r>
              <a:rPr lang="en-US" sz="2400" b="1" dirty="0">
                <a:latin typeface="Georgia" panose="02040502050405020303" pitchFamily="18" charset="0"/>
              </a:rPr>
              <a:t>Low-Density Lipoprotein (LDL)</a:t>
            </a:r>
          </a:p>
          <a:p>
            <a:pPr algn="ctr"/>
            <a:endParaRPr lang="en-US" sz="2400" b="1" dirty="0">
              <a:latin typeface="Georgia" panose="02040502050405020303" pitchFamily="18" charset="0"/>
            </a:endParaRPr>
          </a:p>
        </p:txBody>
      </p:sp>
      <p:sp>
        <p:nvSpPr>
          <p:cNvPr id="4" name="TextBox 3">
            <a:extLst>
              <a:ext uri="{FF2B5EF4-FFF2-40B4-BE49-F238E27FC236}">
                <a16:creationId xmlns:a16="http://schemas.microsoft.com/office/drawing/2014/main" id="{B2724CD2-1017-1F35-741C-643D0A1DD086}"/>
              </a:ext>
            </a:extLst>
          </p:cNvPr>
          <p:cNvSpPr txBox="1"/>
          <p:nvPr/>
        </p:nvSpPr>
        <p:spPr>
          <a:xfrm>
            <a:off x="5145122" y="1455717"/>
            <a:ext cx="3560590" cy="830997"/>
          </a:xfrm>
          <a:prstGeom prst="rect">
            <a:avLst/>
          </a:prstGeom>
          <a:noFill/>
        </p:spPr>
        <p:txBody>
          <a:bodyPr wrap="none" rtlCol="0">
            <a:spAutoFit/>
          </a:bodyPr>
          <a:lstStyle/>
          <a:p>
            <a:endParaRPr lang="en-US" sz="2400" dirty="0">
              <a:latin typeface="Georgia" panose="02040502050405020303" pitchFamily="18" charset="0"/>
            </a:endParaRPr>
          </a:p>
          <a:p>
            <a:r>
              <a:rPr lang="en-US" sz="2400" dirty="0">
                <a:latin typeface="Georgia" panose="02040502050405020303" pitchFamily="18" charset="0"/>
              </a:rPr>
              <a:t>Keeping the bad Fat Low</a:t>
            </a:r>
          </a:p>
        </p:txBody>
      </p:sp>
      <p:pic>
        <p:nvPicPr>
          <p:cNvPr id="8" name="Picture 7">
            <a:extLst>
              <a:ext uri="{FF2B5EF4-FFF2-40B4-BE49-F238E27FC236}">
                <a16:creationId xmlns:a16="http://schemas.microsoft.com/office/drawing/2014/main" id="{43890074-6699-A5D4-BD04-EC0D0473E9A0}"/>
              </a:ext>
            </a:extLst>
          </p:cNvPr>
          <p:cNvPicPr>
            <a:picLocks noChangeAspect="1"/>
          </p:cNvPicPr>
          <p:nvPr/>
        </p:nvPicPr>
        <p:blipFill>
          <a:blip r:embed="rId2"/>
          <a:stretch>
            <a:fillRect/>
          </a:stretch>
        </p:blipFill>
        <p:spPr>
          <a:xfrm>
            <a:off x="130943" y="271634"/>
            <a:ext cx="2786113" cy="1956986"/>
          </a:xfrm>
          <a:prstGeom prst="rect">
            <a:avLst/>
          </a:prstGeom>
        </p:spPr>
      </p:pic>
    </p:spTree>
    <p:extLst>
      <p:ext uri="{BB962C8B-B14F-4D97-AF65-F5344CB8AC3E}">
        <p14:creationId xmlns:p14="http://schemas.microsoft.com/office/powerpoint/2010/main" val="317900326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F49AA98-AED4-4FAD-999C-98B64BB9DF71}"/>
              </a:ext>
            </a:extLst>
          </p:cNvPr>
          <p:cNvSpPr>
            <a:spLocks noGrp="1"/>
          </p:cNvSpPr>
          <p:nvPr>
            <p:ph idx="1"/>
          </p:nvPr>
        </p:nvSpPr>
        <p:spPr>
          <a:xfrm>
            <a:off x="355237" y="2992834"/>
            <a:ext cx="5914938" cy="2986087"/>
          </a:xfrm>
        </p:spPr>
        <p:txBody>
          <a:bodyPr>
            <a:normAutofit/>
          </a:bodyPr>
          <a:lstStyle/>
          <a:p>
            <a:pPr algn="ctr"/>
            <a:r>
              <a:rPr lang="en-US" sz="3200" b="1" dirty="0">
                <a:solidFill>
                  <a:srgbClr val="7030A0">
                    <a:alpha val="70000"/>
                  </a:srgbClr>
                </a:solidFill>
              </a:rPr>
              <a:t>  </a:t>
            </a:r>
          </a:p>
        </p:txBody>
      </p:sp>
      <p:sp>
        <p:nvSpPr>
          <p:cNvPr id="18" name="Slide Number Placeholder 17">
            <a:extLst>
              <a:ext uri="{FF2B5EF4-FFF2-40B4-BE49-F238E27FC236}">
                <a16:creationId xmlns:a16="http://schemas.microsoft.com/office/drawing/2014/main" id="{7CCCE07D-3B17-42EC-AE9C-222D13143DF6}"/>
              </a:ext>
            </a:extLst>
          </p:cNvPr>
          <p:cNvSpPr>
            <a:spLocks noGrp="1"/>
          </p:cNvSpPr>
          <p:nvPr>
            <p:ph type="sldNum" sz="quarter" idx="12"/>
          </p:nvPr>
        </p:nvSpPr>
        <p:spPr>
          <a:xfrm>
            <a:off x="8610600" y="6429375"/>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44951-7827-47D4-8276-7DDE1FA7D85A}" type="slidenum">
              <a:rPr kumimoji="0" lang="en-US" sz="900" b="0" i="0" u="none" strike="noStrike" kern="1200" cap="all" spc="150" normalizeH="0" baseline="0" noProof="0" smtClean="0">
                <a:ln>
                  <a:noFill/>
                </a:ln>
                <a:solidFill>
                  <a:srgbClr val="FFFFFF"/>
                </a:solidFill>
                <a:effectLst/>
                <a:uLnTx/>
                <a:uFillTx/>
                <a:latin typeface="Georgia" panose="020405020504050203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900" b="0" i="0" u="none" strike="noStrike" kern="1200" cap="all" spc="150" normalizeH="0" baseline="0" noProof="0">
              <a:ln>
                <a:noFill/>
              </a:ln>
              <a:solidFill>
                <a:srgbClr val="FFFFFF"/>
              </a:solidFill>
              <a:effectLst/>
              <a:uLnTx/>
              <a:uFillTx/>
              <a:latin typeface="Georgia" panose="02040502050405020303"/>
              <a:ea typeface="+mn-ea"/>
              <a:cs typeface="+mn-cs"/>
            </a:endParaRPr>
          </a:p>
        </p:txBody>
      </p:sp>
      <p:sp>
        <p:nvSpPr>
          <p:cNvPr id="7" name="TextBox 6">
            <a:extLst>
              <a:ext uri="{FF2B5EF4-FFF2-40B4-BE49-F238E27FC236}">
                <a16:creationId xmlns:a16="http://schemas.microsoft.com/office/drawing/2014/main" id="{A7D362A8-9E6E-5A4F-E7C6-9DD1DAC01431}"/>
              </a:ext>
            </a:extLst>
          </p:cNvPr>
          <p:cNvSpPr txBox="1"/>
          <p:nvPr/>
        </p:nvSpPr>
        <p:spPr>
          <a:xfrm>
            <a:off x="3969954" y="170972"/>
            <a:ext cx="5759262"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effectLst/>
                <a:uLnTx/>
                <a:uFillTx/>
                <a:latin typeface="Georgia" panose="02040502050405020303"/>
                <a:ea typeface="+mn-ea"/>
                <a:cs typeface="+mn-cs"/>
              </a:rPr>
              <a:t>Level 2</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latin typeface="Georgia" panose="02040502050405020303"/>
              </a:rPr>
              <a:t>60-Day Heart Health Reset</a:t>
            </a:r>
            <a:endParaRPr kumimoji="0" lang="en-US" sz="2800" b="1" i="0" u="none" strike="noStrike" kern="1200" cap="none" spc="0" normalizeH="0" baseline="0" noProof="0" dirty="0">
              <a:ln>
                <a:noFill/>
              </a:ln>
              <a:effectLst/>
              <a:uLnTx/>
              <a:uFillTx/>
              <a:latin typeface="Georgia" panose="02040502050405020303"/>
              <a:ea typeface="+mn-ea"/>
              <a:cs typeface="+mn-cs"/>
            </a:endParaRPr>
          </a:p>
        </p:txBody>
      </p:sp>
      <p:sp>
        <p:nvSpPr>
          <p:cNvPr id="10" name="TextBox 9">
            <a:extLst>
              <a:ext uri="{FF2B5EF4-FFF2-40B4-BE49-F238E27FC236}">
                <a16:creationId xmlns:a16="http://schemas.microsoft.com/office/drawing/2014/main" id="{C4462D91-87EF-E646-DD5F-B575BE82589C}"/>
              </a:ext>
            </a:extLst>
          </p:cNvPr>
          <p:cNvSpPr txBox="1"/>
          <p:nvPr/>
        </p:nvSpPr>
        <p:spPr>
          <a:xfrm>
            <a:off x="3279648" y="1293692"/>
            <a:ext cx="7725461" cy="4069897"/>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eorgia" panose="02040502050405020303"/>
                <a:ea typeface="+mn-ea"/>
                <a:cs typeface="+mn-cs"/>
              </a:rPr>
              <a:t>lifestyle behaviors and health disorders can raise LDL  cholesterol. </a:t>
            </a:r>
          </a:p>
          <a:p>
            <a:pPr marL="285750" marR="0" lvl="0" indent="-285750" algn="l" defTabSz="914400" rtl="0" eaLnBrk="1" fontAlgn="auto" latinLnBrk="0" hangingPunct="1">
              <a:lnSpc>
                <a:spcPct val="200000"/>
              </a:lnSpc>
              <a:spcBef>
                <a:spcPts val="0"/>
              </a:spcBef>
              <a:spcAft>
                <a:spcPts val="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prstClr val="black"/>
                </a:solidFill>
                <a:effectLst/>
                <a:uLnTx/>
                <a:uFillTx/>
                <a:latin typeface="Georgia" panose="02040502050405020303"/>
                <a:ea typeface="+mn-ea"/>
                <a:cs typeface="+mn-cs"/>
              </a:rPr>
              <a:t>Obesity</a:t>
            </a:r>
          </a:p>
          <a:p>
            <a:pPr marL="285750" marR="0" lvl="0" indent="-285750" algn="l" defTabSz="914400" rtl="0" eaLnBrk="1" fontAlgn="auto" latinLnBrk="0" hangingPunct="1">
              <a:lnSpc>
                <a:spcPct val="200000"/>
              </a:lnSpc>
              <a:spcBef>
                <a:spcPts val="0"/>
              </a:spcBef>
              <a:spcAft>
                <a:spcPts val="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prstClr val="black"/>
                </a:solidFill>
                <a:effectLst/>
                <a:uLnTx/>
                <a:uFillTx/>
                <a:latin typeface="Georgia" panose="02040502050405020303"/>
                <a:ea typeface="+mn-ea"/>
                <a:cs typeface="+mn-cs"/>
              </a:rPr>
              <a:t>Poor dietary habits, especially one high in saturated fat and trans fat.</a:t>
            </a:r>
          </a:p>
          <a:p>
            <a:pPr marL="285750" marR="0" lvl="0" indent="-285750" algn="l" defTabSz="914400" rtl="0" eaLnBrk="1" fontAlgn="auto" latinLnBrk="0" hangingPunct="1">
              <a:lnSpc>
                <a:spcPct val="200000"/>
              </a:lnSpc>
              <a:spcBef>
                <a:spcPts val="0"/>
              </a:spcBef>
              <a:spcAft>
                <a:spcPts val="0"/>
              </a:spcAft>
              <a:buClrTx/>
              <a:buSzTx/>
              <a:buFont typeface="Wingdings" panose="05000000000000000000" pitchFamily="2" charset="2"/>
              <a:buChar char="§"/>
              <a:tabLst/>
              <a:defRPr/>
            </a:pPr>
            <a:r>
              <a:rPr lang="en-US" dirty="0">
                <a:solidFill>
                  <a:prstClr val="black"/>
                </a:solidFill>
                <a:latin typeface="Georgia" panose="02040502050405020303"/>
              </a:rPr>
              <a:t>Low Fiber Intake</a:t>
            </a:r>
            <a:endParaRPr kumimoji="0" lang="en-US" sz="1800" b="0" i="0" u="none" strike="noStrike" kern="1200" cap="none" spc="0" normalizeH="0" baseline="0" noProof="0" dirty="0">
              <a:ln>
                <a:noFill/>
              </a:ln>
              <a:solidFill>
                <a:prstClr val="black"/>
              </a:solidFill>
              <a:effectLst/>
              <a:uLnTx/>
              <a:uFillTx/>
              <a:latin typeface="Georgia" panose="02040502050405020303"/>
              <a:ea typeface="+mn-ea"/>
              <a:cs typeface="+mn-cs"/>
            </a:endParaRPr>
          </a:p>
          <a:p>
            <a:pPr marL="285750" marR="0" lvl="0" indent="-285750" algn="l" defTabSz="914400" rtl="0" eaLnBrk="1" fontAlgn="auto" latinLnBrk="0" hangingPunct="1">
              <a:lnSpc>
                <a:spcPct val="200000"/>
              </a:lnSpc>
              <a:spcBef>
                <a:spcPts val="0"/>
              </a:spcBef>
              <a:spcAft>
                <a:spcPts val="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prstClr val="black"/>
                </a:solidFill>
                <a:effectLst/>
                <a:uLnTx/>
                <a:uFillTx/>
                <a:latin typeface="Georgia" panose="02040502050405020303"/>
                <a:ea typeface="+mn-ea"/>
                <a:cs typeface="+mn-cs"/>
              </a:rPr>
              <a:t>Smoking</a:t>
            </a:r>
          </a:p>
          <a:p>
            <a:pPr marL="285750" marR="0" lvl="0" indent="-285750" algn="l" defTabSz="914400" rtl="0" eaLnBrk="1" fontAlgn="auto" latinLnBrk="0" hangingPunct="1">
              <a:lnSpc>
                <a:spcPct val="200000"/>
              </a:lnSpc>
              <a:spcBef>
                <a:spcPts val="0"/>
              </a:spcBef>
              <a:spcAft>
                <a:spcPts val="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prstClr val="black"/>
                </a:solidFill>
                <a:effectLst/>
                <a:uLnTx/>
                <a:uFillTx/>
                <a:latin typeface="Georgia" panose="02040502050405020303"/>
                <a:ea typeface="+mn-ea"/>
                <a:cs typeface="+mn-cs"/>
              </a:rPr>
              <a:t>Physical inactivity</a:t>
            </a:r>
          </a:p>
        </p:txBody>
      </p:sp>
      <p:pic>
        <p:nvPicPr>
          <p:cNvPr id="2" name="Picture 1">
            <a:extLst>
              <a:ext uri="{FF2B5EF4-FFF2-40B4-BE49-F238E27FC236}">
                <a16:creationId xmlns:a16="http://schemas.microsoft.com/office/drawing/2014/main" id="{0AB08ED1-6674-CD9B-21C8-F73CE048312A}"/>
              </a:ext>
            </a:extLst>
          </p:cNvPr>
          <p:cNvPicPr>
            <a:picLocks noChangeAspect="1"/>
          </p:cNvPicPr>
          <p:nvPr/>
        </p:nvPicPr>
        <p:blipFill>
          <a:blip r:embed="rId2"/>
          <a:stretch>
            <a:fillRect/>
          </a:stretch>
        </p:blipFill>
        <p:spPr>
          <a:xfrm>
            <a:off x="0" y="146586"/>
            <a:ext cx="2786113" cy="1956986"/>
          </a:xfrm>
          <a:prstGeom prst="rect">
            <a:avLst/>
          </a:prstGeom>
        </p:spPr>
      </p:pic>
    </p:spTree>
    <p:extLst>
      <p:ext uri="{BB962C8B-B14F-4D97-AF65-F5344CB8AC3E}">
        <p14:creationId xmlns:p14="http://schemas.microsoft.com/office/powerpoint/2010/main" val="302690270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17">
            <a:extLst>
              <a:ext uri="{FF2B5EF4-FFF2-40B4-BE49-F238E27FC236}">
                <a16:creationId xmlns:a16="http://schemas.microsoft.com/office/drawing/2014/main" id="{7CCCE07D-3B17-42EC-AE9C-222D13143DF6}"/>
              </a:ext>
            </a:extLst>
          </p:cNvPr>
          <p:cNvSpPr>
            <a:spLocks noGrp="1"/>
          </p:cNvSpPr>
          <p:nvPr>
            <p:ph type="sldNum" sz="quarter" idx="12"/>
          </p:nvPr>
        </p:nvSpPr>
        <p:spPr>
          <a:xfrm>
            <a:off x="8610600" y="6429375"/>
            <a:ext cx="2743200" cy="365125"/>
          </a:xfrm>
        </p:spPr>
        <p:txBody>
          <a:bodyPr/>
          <a:lstStyle/>
          <a:p>
            <a:fld id="{28844951-7827-47D4-8276-7DDE1FA7D85A}" type="slidenum">
              <a:rPr lang="en-US" smtClean="0"/>
              <a:pPr/>
              <a:t>35</a:t>
            </a:fld>
            <a:endParaRPr lang="en-US"/>
          </a:p>
        </p:txBody>
      </p:sp>
      <p:sp>
        <p:nvSpPr>
          <p:cNvPr id="7" name="TextBox 6">
            <a:extLst>
              <a:ext uri="{FF2B5EF4-FFF2-40B4-BE49-F238E27FC236}">
                <a16:creationId xmlns:a16="http://schemas.microsoft.com/office/drawing/2014/main" id="{A7D362A8-9E6E-5A4F-E7C6-9DD1DAC01431}"/>
              </a:ext>
            </a:extLst>
          </p:cNvPr>
          <p:cNvSpPr txBox="1"/>
          <p:nvPr/>
        </p:nvSpPr>
        <p:spPr>
          <a:xfrm>
            <a:off x="2812474" y="387436"/>
            <a:ext cx="7694254" cy="1200329"/>
          </a:xfrm>
          <a:prstGeom prst="rect">
            <a:avLst/>
          </a:prstGeom>
          <a:noFill/>
        </p:spPr>
        <p:txBody>
          <a:bodyPr wrap="square" rtlCol="0">
            <a:spAutoFit/>
          </a:bodyPr>
          <a:lstStyle/>
          <a:p>
            <a:pPr algn="ctr"/>
            <a:r>
              <a:rPr lang="en-US" sz="2400" dirty="0">
                <a:latin typeface="Georgia" panose="02040502050405020303" pitchFamily="18" charset="0"/>
              </a:rPr>
              <a:t>Level 2</a:t>
            </a:r>
          </a:p>
          <a:p>
            <a:pPr algn="ctr"/>
            <a:r>
              <a:rPr lang="en-US" sz="2400" dirty="0">
                <a:latin typeface="Georgia" panose="02040502050405020303" pitchFamily="18" charset="0"/>
              </a:rPr>
              <a:t>60-Day </a:t>
            </a:r>
          </a:p>
          <a:p>
            <a:pPr algn="ctr"/>
            <a:r>
              <a:rPr lang="en-US" sz="2400" dirty="0">
                <a:latin typeface="Georgia" panose="02040502050405020303" pitchFamily="18" charset="0"/>
              </a:rPr>
              <a:t>Heart Health Reset</a:t>
            </a:r>
          </a:p>
        </p:txBody>
      </p:sp>
      <p:sp>
        <p:nvSpPr>
          <p:cNvPr id="10" name="TextBox 9">
            <a:extLst>
              <a:ext uri="{FF2B5EF4-FFF2-40B4-BE49-F238E27FC236}">
                <a16:creationId xmlns:a16="http://schemas.microsoft.com/office/drawing/2014/main" id="{C4462D91-87EF-E646-DD5F-B575BE82589C}"/>
              </a:ext>
            </a:extLst>
          </p:cNvPr>
          <p:cNvSpPr txBox="1"/>
          <p:nvPr/>
        </p:nvSpPr>
        <p:spPr>
          <a:xfrm>
            <a:off x="3581401" y="1571434"/>
            <a:ext cx="7003472" cy="6104941"/>
          </a:xfrm>
          <a:prstGeom prst="rect">
            <a:avLst/>
          </a:prstGeom>
          <a:noFill/>
        </p:spPr>
        <p:txBody>
          <a:bodyPr wrap="square">
            <a:spAutoFit/>
          </a:bodyPr>
          <a:lstStyle/>
          <a:p>
            <a:pPr marL="285750" indent="-285750">
              <a:lnSpc>
                <a:spcPct val="200000"/>
              </a:lnSpc>
              <a:buFont typeface="Wingdings" panose="05000000000000000000" pitchFamily="2" charset="2"/>
              <a:buChar char="§"/>
            </a:pPr>
            <a:r>
              <a:rPr lang="en-US" sz="2000" dirty="0">
                <a:latin typeface="Georgia" panose="02040502050405020303" pitchFamily="18" charset="0"/>
              </a:rPr>
              <a:t>Family history of high cholesterol</a:t>
            </a:r>
          </a:p>
          <a:p>
            <a:pPr marL="285750" indent="-285750">
              <a:lnSpc>
                <a:spcPct val="200000"/>
              </a:lnSpc>
              <a:buFont typeface="Wingdings" panose="05000000000000000000" pitchFamily="2" charset="2"/>
              <a:buChar char="§"/>
            </a:pPr>
            <a:r>
              <a:rPr lang="en-US" sz="2000" dirty="0">
                <a:latin typeface="Georgia" panose="02040502050405020303" pitchFamily="18" charset="0"/>
              </a:rPr>
              <a:t>Age (high cholesterol is most common in those ages 40–59)</a:t>
            </a:r>
          </a:p>
          <a:p>
            <a:pPr marL="285750" indent="-285750">
              <a:lnSpc>
                <a:spcPct val="200000"/>
              </a:lnSpc>
              <a:buFont typeface="Wingdings" panose="05000000000000000000" pitchFamily="2" charset="2"/>
              <a:buChar char="§"/>
            </a:pPr>
            <a:r>
              <a:rPr lang="en-US" sz="2000" dirty="0">
                <a:latin typeface="Georgia" panose="02040502050405020303" pitchFamily="18" charset="0"/>
              </a:rPr>
              <a:t>Type 2 diabetes</a:t>
            </a:r>
          </a:p>
          <a:p>
            <a:pPr marL="285750" indent="-285750">
              <a:lnSpc>
                <a:spcPct val="200000"/>
              </a:lnSpc>
              <a:buFont typeface="Wingdings" panose="05000000000000000000" pitchFamily="2" charset="2"/>
              <a:buChar char="§"/>
            </a:pPr>
            <a:r>
              <a:rPr lang="en-US" sz="2000" dirty="0">
                <a:latin typeface="Georgia" panose="02040502050405020303" pitchFamily="18" charset="0"/>
              </a:rPr>
              <a:t>Hypothyroidism</a:t>
            </a:r>
          </a:p>
          <a:p>
            <a:pPr marL="285750" indent="-285750">
              <a:lnSpc>
                <a:spcPct val="200000"/>
              </a:lnSpc>
              <a:buFont typeface="Wingdings" panose="05000000000000000000" pitchFamily="2" charset="2"/>
              <a:buChar char="§"/>
            </a:pPr>
            <a:r>
              <a:rPr lang="en-US" sz="2000" dirty="0">
                <a:latin typeface="Georgia" panose="02040502050405020303" pitchFamily="18" charset="0"/>
              </a:rPr>
              <a:t>Anabolic Steroids</a:t>
            </a:r>
          </a:p>
          <a:p>
            <a:pPr marL="285750" indent="-285750">
              <a:lnSpc>
                <a:spcPct val="200000"/>
              </a:lnSpc>
              <a:buFont typeface="Wingdings" panose="05000000000000000000" pitchFamily="2" charset="2"/>
              <a:buChar char="§"/>
            </a:pPr>
            <a:r>
              <a:rPr lang="en-US" sz="2000" dirty="0">
                <a:latin typeface="Georgia" panose="02040502050405020303" pitchFamily="18" charset="0"/>
              </a:rPr>
              <a:t>Prednisone</a:t>
            </a:r>
          </a:p>
          <a:p>
            <a:pPr marL="285750" indent="-285750">
              <a:lnSpc>
                <a:spcPct val="200000"/>
              </a:lnSpc>
              <a:buFont typeface="Wingdings" panose="05000000000000000000" pitchFamily="2" charset="2"/>
              <a:buChar char="§"/>
            </a:pPr>
            <a:r>
              <a:rPr lang="en-US" sz="2000" dirty="0">
                <a:latin typeface="Georgia" panose="02040502050405020303" pitchFamily="18" charset="0"/>
              </a:rPr>
              <a:t>Beta Blockers (in certain people).</a:t>
            </a:r>
          </a:p>
          <a:p>
            <a:pPr>
              <a:lnSpc>
                <a:spcPct val="200000"/>
              </a:lnSpc>
            </a:pPr>
            <a:r>
              <a:rPr lang="en-US" sz="2000" dirty="0"/>
              <a:t> </a:t>
            </a:r>
          </a:p>
          <a:p>
            <a:pPr marL="285750" indent="-285750">
              <a:lnSpc>
                <a:spcPct val="200000"/>
              </a:lnSpc>
              <a:buFont typeface="Wingdings" panose="05000000000000000000" pitchFamily="2" charset="2"/>
              <a:buChar char="§"/>
            </a:pPr>
            <a:endParaRPr lang="en-US" dirty="0"/>
          </a:p>
        </p:txBody>
      </p:sp>
      <p:pic>
        <p:nvPicPr>
          <p:cNvPr id="2" name="Picture 1">
            <a:extLst>
              <a:ext uri="{FF2B5EF4-FFF2-40B4-BE49-F238E27FC236}">
                <a16:creationId xmlns:a16="http://schemas.microsoft.com/office/drawing/2014/main" id="{797A4A98-17C6-7677-A6FE-81B238508804}"/>
              </a:ext>
            </a:extLst>
          </p:cNvPr>
          <p:cNvPicPr>
            <a:picLocks noChangeAspect="1"/>
          </p:cNvPicPr>
          <p:nvPr/>
        </p:nvPicPr>
        <p:blipFill>
          <a:blip r:embed="rId2"/>
          <a:stretch>
            <a:fillRect/>
          </a:stretch>
        </p:blipFill>
        <p:spPr>
          <a:xfrm>
            <a:off x="103234" y="83981"/>
            <a:ext cx="2192931" cy="1540331"/>
          </a:xfrm>
          <a:prstGeom prst="rect">
            <a:avLst/>
          </a:prstGeom>
        </p:spPr>
      </p:pic>
    </p:spTree>
    <p:extLst>
      <p:ext uri="{BB962C8B-B14F-4D97-AF65-F5344CB8AC3E}">
        <p14:creationId xmlns:p14="http://schemas.microsoft.com/office/powerpoint/2010/main" val="139678774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B49352-2AB0-4ADD-96B9-AB0FAECB557C}"/>
              </a:ext>
            </a:extLst>
          </p:cNvPr>
          <p:cNvSpPr>
            <a:spLocks noGrp="1"/>
          </p:cNvSpPr>
          <p:nvPr>
            <p:ph type="title"/>
          </p:nvPr>
        </p:nvSpPr>
        <p:spPr>
          <a:xfrm>
            <a:off x="3969954" y="5935493"/>
            <a:ext cx="4781505" cy="859007"/>
          </a:xfrm>
        </p:spPr>
        <p:txBody>
          <a:bodyPr>
            <a:normAutofit/>
          </a:bodyPr>
          <a:lstStyle/>
          <a:p>
            <a:pPr marR="0" lvl="0" algn="l" defTabSz="914400" rtl="0" eaLnBrk="1" fontAlgn="auto" latinLnBrk="0" hangingPunct="1">
              <a:lnSpc>
                <a:spcPct val="150000"/>
              </a:lnSpc>
              <a:spcBef>
                <a:spcPts val="0"/>
              </a:spcBef>
              <a:spcAft>
                <a:spcPts val="0"/>
              </a:spcAft>
              <a:buClrTx/>
              <a:buSzTx/>
              <a:tabLst/>
              <a:defRPr/>
            </a:pPr>
            <a:r>
              <a:rPr kumimoji="0" lang="en-US" sz="1200" b="0" i="0" u="none" strike="noStrike" kern="1200" cap="none" spc="0" normalizeH="0" baseline="0" noProof="0" dirty="0">
                <a:ln>
                  <a:noFill/>
                </a:ln>
                <a:solidFill>
                  <a:prstClr val="black"/>
                </a:solidFill>
                <a:effectLst/>
                <a:uLnTx/>
                <a:uFillTx/>
                <a:latin typeface="Avenir Next LT Pro"/>
                <a:ea typeface="+mn-ea"/>
                <a:cs typeface="+mn-cs"/>
              </a:rPr>
              <a:t>CON’T.</a:t>
            </a:r>
          </a:p>
        </p:txBody>
      </p:sp>
      <p:sp>
        <p:nvSpPr>
          <p:cNvPr id="3" name="Content Placeholder 2">
            <a:extLst>
              <a:ext uri="{FF2B5EF4-FFF2-40B4-BE49-F238E27FC236}">
                <a16:creationId xmlns:a16="http://schemas.microsoft.com/office/drawing/2014/main" id="{2F49AA98-AED4-4FAD-999C-98B64BB9DF71}"/>
              </a:ext>
            </a:extLst>
          </p:cNvPr>
          <p:cNvSpPr>
            <a:spLocks noGrp="1"/>
          </p:cNvSpPr>
          <p:nvPr>
            <p:ph idx="1"/>
          </p:nvPr>
        </p:nvSpPr>
        <p:spPr>
          <a:xfrm>
            <a:off x="355237" y="2992834"/>
            <a:ext cx="5914938" cy="2986087"/>
          </a:xfrm>
        </p:spPr>
        <p:txBody>
          <a:bodyPr>
            <a:normAutofit/>
          </a:bodyPr>
          <a:lstStyle/>
          <a:p>
            <a:pPr algn="ctr"/>
            <a:r>
              <a:rPr lang="en-US" sz="3200" b="1" dirty="0">
                <a:solidFill>
                  <a:srgbClr val="7030A0">
                    <a:alpha val="70000"/>
                  </a:srgbClr>
                </a:solidFill>
              </a:rPr>
              <a:t>  </a:t>
            </a:r>
          </a:p>
        </p:txBody>
      </p:sp>
      <p:sp>
        <p:nvSpPr>
          <p:cNvPr id="18" name="Slide Number Placeholder 17">
            <a:extLst>
              <a:ext uri="{FF2B5EF4-FFF2-40B4-BE49-F238E27FC236}">
                <a16:creationId xmlns:a16="http://schemas.microsoft.com/office/drawing/2014/main" id="{7CCCE07D-3B17-42EC-AE9C-222D13143DF6}"/>
              </a:ext>
            </a:extLst>
          </p:cNvPr>
          <p:cNvSpPr>
            <a:spLocks noGrp="1"/>
          </p:cNvSpPr>
          <p:nvPr>
            <p:ph type="sldNum" sz="quarter" idx="12"/>
          </p:nvPr>
        </p:nvSpPr>
        <p:spPr>
          <a:xfrm>
            <a:off x="8610600" y="6429375"/>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44951-7827-47D4-8276-7DDE1FA7D85A}" type="slidenum">
              <a:rPr kumimoji="0" lang="en-US" sz="900" b="0" i="0" u="none" strike="noStrike" kern="1200" cap="all" spc="150" normalizeH="0" baseline="0" noProof="0" smtClean="0">
                <a:ln>
                  <a:noFill/>
                </a:ln>
                <a:solidFill>
                  <a:srgbClr val="FFFFFF"/>
                </a:solidFill>
                <a:effectLst/>
                <a:uLnTx/>
                <a:uFillTx/>
                <a:latin typeface="Georgia" panose="020405020504050203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900" b="0" i="0" u="none" strike="noStrike" kern="1200" cap="all" spc="150" normalizeH="0" baseline="0" noProof="0">
              <a:ln>
                <a:noFill/>
              </a:ln>
              <a:solidFill>
                <a:srgbClr val="FFFFFF"/>
              </a:solidFill>
              <a:effectLst/>
              <a:uLnTx/>
              <a:uFillTx/>
              <a:latin typeface="Georgia" panose="02040502050405020303"/>
              <a:ea typeface="+mn-ea"/>
              <a:cs typeface="+mn-cs"/>
            </a:endParaRPr>
          </a:p>
        </p:txBody>
      </p:sp>
      <p:sp>
        <p:nvSpPr>
          <p:cNvPr id="7" name="TextBox 6">
            <a:extLst>
              <a:ext uri="{FF2B5EF4-FFF2-40B4-BE49-F238E27FC236}">
                <a16:creationId xmlns:a16="http://schemas.microsoft.com/office/drawing/2014/main" id="{A7D362A8-9E6E-5A4F-E7C6-9DD1DAC01431}"/>
              </a:ext>
            </a:extLst>
          </p:cNvPr>
          <p:cNvSpPr txBox="1"/>
          <p:nvPr/>
        </p:nvSpPr>
        <p:spPr>
          <a:xfrm>
            <a:off x="4636762" y="228561"/>
            <a:ext cx="5011232"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a:ln>
                  <a:noFill/>
                </a:ln>
                <a:effectLst/>
                <a:uLnTx/>
                <a:uFillTx/>
                <a:latin typeface="Georgia" panose="02040502050405020303"/>
                <a:ea typeface="+mn-ea"/>
                <a:cs typeface="+mn-cs"/>
              </a:rPr>
              <a:t>Level 2</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latin typeface="Georgia" panose="02040502050405020303"/>
              </a:rPr>
              <a:t>60-Day Heart Reset</a:t>
            </a:r>
            <a:endParaRPr kumimoji="0" lang="en-US" sz="2800" i="0" u="none" strike="noStrike" kern="1200" cap="none" spc="0" normalizeH="0" baseline="0" noProof="0" dirty="0">
              <a:ln>
                <a:noFill/>
              </a:ln>
              <a:effectLst/>
              <a:uLnTx/>
              <a:uFillTx/>
              <a:latin typeface="Georgia" panose="02040502050405020303"/>
              <a:ea typeface="+mn-ea"/>
              <a:cs typeface="+mn-cs"/>
            </a:endParaRPr>
          </a:p>
        </p:txBody>
      </p:sp>
      <p:sp>
        <p:nvSpPr>
          <p:cNvPr id="10" name="TextBox 9">
            <a:extLst>
              <a:ext uri="{FF2B5EF4-FFF2-40B4-BE49-F238E27FC236}">
                <a16:creationId xmlns:a16="http://schemas.microsoft.com/office/drawing/2014/main" id="{C4462D91-87EF-E646-DD5F-B575BE82589C}"/>
              </a:ext>
            </a:extLst>
          </p:cNvPr>
          <p:cNvSpPr txBox="1"/>
          <p:nvPr/>
        </p:nvSpPr>
        <p:spPr>
          <a:xfrm>
            <a:off x="3279648" y="1293692"/>
            <a:ext cx="7725461" cy="4410887"/>
          </a:xfrm>
          <a:prstGeom prst="rect">
            <a:avLst/>
          </a:prstGeom>
          <a:noFill/>
        </p:spPr>
        <p:txBody>
          <a:bodyPr wrap="square">
            <a:spAutoFit/>
          </a:bodyPr>
          <a:lstStyle/>
          <a:p>
            <a:pPr marL="0" marR="0" lvl="0" indent="0" algn="ctr" defTabSz="914400" rtl="0" eaLnBrk="1" fontAlgn="auto" latinLnBrk="0" hangingPunct="1">
              <a:lnSpc>
                <a:spcPct val="2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eorgia" panose="02040502050405020303"/>
                <a:ea typeface="+mn-ea"/>
                <a:cs typeface="+mn-cs"/>
              </a:rPr>
              <a:t>High Density Lipoprotein (HDL)</a:t>
            </a:r>
          </a:p>
          <a:p>
            <a:pPr marL="0" marR="0" lvl="0" indent="0" algn="ctr" defTabSz="914400" rtl="0" eaLnBrk="1" fontAlgn="auto" latinLnBrk="0" hangingPunct="1">
              <a:lnSpc>
                <a:spcPct val="200000"/>
              </a:lnSpc>
              <a:spcBef>
                <a:spcPts val="0"/>
              </a:spcBef>
              <a:spcAft>
                <a:spcPts val="0"/>
              </a:spcAft>
              <a:buClrTx/>
              <a:buSzTx/>
              <a:buFontTx/>
              <a:buNone/>
              <a:tabLst/>
              <a:defRPr/>
            </a:pPr>
            <a:r>
              <a:rPr lang="en-US" sz="2400" dirty="0">
                <a:solidFill>
                  <a:prstClr val="black"/>
                </a:solidFill>
                <a:latin typeface="Georgia" panose="02040502050405020303"/>
              </a:rPr>
              <a:t>The Good Fat</a:t>
            </a:r>
          </a:p>
          <a:p>
            <a:pPr marL="0" marR="0" lvl="0" indent="0" algn="ctr" defTabSz="914400" rtl="0" eaLnBrk="1" fontAlgn="auto" latinLnBrk="0" hangingPunct="1">
              <a:lnSpc>
                <a:spcPct val="200000"/>
              </a:lnSpc>
              <a:spcBef>
                <a:spcPts val="0"/>
              </a:spcBef>
              <a:spcAft>
                <a:spcPts val="0"/>
              </a:spcAft>
              <a:buClrTx/>
              <a:buSzTx/>
              <a:buFontTx/>
              <a:buNone/>
              <a:tabLst/>
              <a:defRPr/>
            </a:pPr>
            <a:r>
              <a:rPr lang="en-US" sz="2400" dirty="0">
                <a:solidFill>
                  <a:prstClr val="black"/>
                </a:solidFill>
                <a:latin typeface="Georgia" panose="02040502050405020303"/>
              </a:rPr>
              <a:t>HDL </a:t>
            </a:r>
            <a:r>
              <a:rPr kumimoji="0" lang="en-US" sz="2400" b="0" i="0" u="none" strike="noStrike" kern="1200" cap="none" spc="0" normalizeH="0" baseline="0" noProof="0" dirty="0">
                <a:ln>
                  <a:noFill/>
                </a:ln>
                <a:solidFill>
                  <a:prstClr val="black"/>
                </a:solidFill>
                <a:effectLst/>
                <a:uLnTx/>
                <a:uFillTx/>
                <a:latin typeface="Georgia" panose="02040502050405020303"/>
                <a:ea typeface="+mn-ea"/>
                <a:cs typeface="+mn-cs"/>
              </a:rPr>
              <a:t>absorbs cholesterol in the blood and carries it to the liver. The liver then flushes it from the body. High levels of HDL cholesterol can lower your risk for heart disease and stroke.</a:t>
            </a:r>
          </a:p>
        </p:txBody>
      </p:sp>
      <p:pic>
        <p:nvPicPr>
          <p:cNvPr id="4" name="Picture 3">
            <a:extLst>
              <a:ext uri="{FF2B5EF4-FFF2-40B4-BE49-F238E27FC236}">
                <a16:creationId xmlns:a16="http://schemas.microsoft.com/office/drawing/2014/main" id="{4AAB433E-1CB2-CD7D-3C59-4F113CF4E98B}"/>
              </a:ext>
            </a:extLst>
          </p:cNvPr>
          <p:cNvPicPr>
            <a:picLocks noChangeAspect="1"/>
          </p:cNvPicPr>
          <p:nvPr/>
        </p:nvPicPr>
        <p:blipFill>
          <a:blip r:embed="rId2"/>
          <a:stretch>
            <a:fillRect/>
          </a:stretch>
        </p:blipFill>
        <p:spPr>
          <a:xfrm>
            <a:off x="200216" y="172422"/>
            <a:ext cx="2239799" cy="1573251"/>
          </a:xfrm>
          <a:prstGeom prst="rect">
            <a:avLst/>
          </a:prstGeom>
        </p:spPr>
      </p:pic>
    </p:spTree>
    <p:extLst>
      <p:ext uri="{BB962C8B-B14F-4D97-AF65-F5344CB8AC3E}">
        <p14:creationId xmlns:p14="http://schemas.microsoft.com/office/powerpoint/2010/main" val="193274156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B49352-2AB0-4ADD-96B9-AB0FAECB557C}"/>
              </a:ext>
            </a:extLst>
          </p:cNvPr>
          <p:cNvSpPr>
            <a:spLocks noGrp="1"/>
          </p:cNvSpPr>
          <p:nvPr>
            <p:ph type="title"/>
          </p:nvPr>
        </p:nvSpPr>
        <p:spPr>
          <a:xfrm>
            <a:off x="3969954" y="5935493"/>
            <a:ext cx="4781505" cy="859007"/>
          </a:xfrm>
        </p:spPr>
        <p:txBody>
          <a:bodyPr>
            <a:normAutofit/>
          </a:bodyPr>
          <a:lstStyle/>
          <a:p>
            <a:pPr marR="0" lvl="0" algn="l" defTabSz="914400" rtl="0" eaLnBrk="1" fontAlgn="auto" latinLnBrk="0" hangingPunct="1">
              <a:lnSpc>
                <a:spcPct val="150000"/>
              </a:lnSpc>
              <a:spcBef>
                <a:spcPts val="0"/>
              </a:spcBef>
              <a:spcAft>
                <a:spcPts val="0"/>
              </a:spcAft>
              <a:buClrTx/>
              <a:buSzTx/>
              <a:tabLst/>
              <a:defRPr/>
            </a:pPr>
            <a:r>
              <a:rPr kumimoji="0" lang="en-US" sz="1200" b="0" i="0" u="none" strike="noStrike" kern="1200" cap="none" spc="0" normalizeH="0" baseline="0" noProof="0" dirty="0">
                <a:ln>
                  <a:noFill/>
                </a:ln>
                <a:solidFill>
                  <a:prstClr val="black"/>
                </a:solidFill>
                <a:effectLst/>
                <a:uLnTx/>
                <a:uFillTx/>
                <a:latin typeface="Avenir Next LT Pro"/>
                <a:ea typeface="+mn-ea"/>
                <a:cs typeface="+mn-cs"/>
              </a:rPr>
              <a:t>CON’T.</a:t>
            </a:r>
          </a:p>
        </p:txBody>
      </p:sp>
      <p:sp>
        <p:nvSpPr>
          <p:cNvPr id="3" name="Content Placeholder 2">
            <a:extLst>
              <a:ext uri="{FF2B5EF4-FFF2-40B4-BE49-F238E27FC236}">
                <a16:creationId xmlns:a16="http://schemas.microsoft.com/office/drawing/2014/main" id="{2F49AA98-AED4-4FAD-999C-98B64BB9DF71}"/>
              </a:ext>
            </a:extLst>
          </p:cNvPr>
          <p:cNvSpPr>
            <a:spLocks noGrp="1"/>
          </p:cNvSpPr>
          <p:nvPr>
            <p:ph idx="1"/>
          </p:nvPr>
        </p:nvSpPr>
        <p:spPr>
          <a:xfrm>
            <a:off x="355237" y="2992834"/>
            <a:ext cx="5914938" cy="2986087"/>
          </a:xfrm>
        </p:spPr>
        <p:txBody>
          <a:bodyPr>
            <a:normAutofit/>
          </a:bodyPr>
          <a:lstStyle/>
          <a:p>
            <a:pPr algn="ctr"/>
            <a:r>
              <a:rPr lang="en-US" sz="3200" b="1" dirty="0">
                <a:solidFill>
                  <a:srgbClr val="7030A0">
                    <a:alpha val="70000"/>
                  </a:srgbClr>
                </a:solidFill>
              </a:rPr>
              <a:t>  </a:t>
            </a:r>
          </a:p>
        </p:txBody>
      </p:sp>
      <p:sp>
        <p:nvSpPr>
          <p:cNvPr id="18" name="Slide Number Placeholder 17">
            <a:extLst>
              <a:ext uri="{FF2B5EF4-FFF2-40B4-BE49-F238E27FC236}">
                <a16:creationId xmlns:a16="http://schemas.microsoft.com/office/drawing/2014/main" id="{7CCCE07D-3B17-42EC-AE9C-222D13143DF6}"/>
              </a:ext>
            </a:extLst>
          </p:cNvPr>
          <p:cNvSpPr>
            <a:spLocks noGrp="1"/>
          </p:cNvSpPr>
          <p:nvPr>
            <p:ph type="sldNum" sz="quarter" idx="12"/>
          </p:nvPr>
        </p:nvSpPr>
        <p:spPr>
          <a:xfrm>
            <a:off x="8610600" y="6429375"/>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44951-7827-47D4-8276-7DDE1FA7D85A}" type="slidenum">
              <a:rPr kumimoji="0" lang="en-US" sz="900" b="0" i="0" u="none" strike="noStrike" kern="1200" cap="all" spc="150" normalizeH="0" baseline="0" noProof="0" smtClean="0">
                <a:ln>
                  <a:noFill/>
                </a:ln>
                <a:solidFill>
                  <a:srgbClr val="FFFFFF"/>
                </a:solidFill>
                <a:effectLst/>
                <a:uLnTx/>
                <a:uFillTx/>
                <a:latin typeface="Georgia" panose="020405020504050203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900" b="0" i="0" u="none" strike="noStrike" kern="1200" cap="all" spc="150" normalizeH="0" baseline="0" noProof="0">
              <a:ln>
                <a:noFill/>
              </a:ln>
              <a:solidFill>
                <a:srgbClr val="FFFFFF"/>
              </a:solidFill>
              <a:effectLst/>
              <a:uLnTx/>
              <a:uFillTx/>
              <a:latin typeface="Georgia" panose="02040502050405020303"/>
              <a:ea typeface="+mn-ea"/>
              <a:cs typeface="+mn-cs"/>
            </a:endParaRPr>
          </a:p>
        </p:txBody>
      </p:sp>
      <p:sp>
        <p:nvSpPr>
          <p:cNvPr id="7" name="TextBox 6">
            <a:extLst>
              <a:ext uri="{FF2B5EF4-FFF2-40B4-BE49-F238E27FC236}">
                <a16:creationId xmlns:a16="http://schemas.microsoft.com/office/drawing/2014/main" id="{A7D362A8-9E6E-5A4F-E7C6-9DD1DAC01431}"/>
              </a:ext>
            </a:extLst>
          </p:cNvPr>
          <p:cNvSpPr txBox="1"/>
          <p:nvPr/>
        </p:nvSpPr>
        <p:spPr>
          <a:xfrm>
            <a:off x="4636762" y="228561"/>
            <a:ext cx="5011232"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a:ln>
                  <a:noFill/>
                </a:ln>
                <a:effectLst/>
                <a:uLnTx/>
                <a:uFillTx/>
                <a:latin typeface="Georgia" panose="02040502050405020303"/>
                <a:ea typeface="+mn-ea"/>
                <a:cs typeface="+mn-cs"/>
              </a:rPr>
              <a:t>Level 2</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latin typeface="Georgia" panose="02040502050405020303"/>
              </a:rPr>
              <a:t>60-Day Heart Health Reset</a:t>
            </a:r>
            <a:endParaRPr kumimoji="0" lang="en-US" sz="2800" i="0" u="none" strike="noStrike" kern="1200" cap="none" spc="0" normalizeH="0" baseline="0" noProof="0" dirty="0">
              <a:ln>
                <a:noFill/>
              </a:ln>
              <a:effectLst/>
              <a:uLnTx/>
              <a:uFillTx/>
              <a:latin typeface="Georgia" panose="02040502050405020303"/>
              <a:ea typeface="+mn-ea"/>
              <a:cs typeface="+mn-cs"/>
            </a:endParaRPr>
          </a:p>
        </p:txBody>
      </p:sp>
      <p:sp>
        <p:nvSpPr>
          <p:cNvPr id="10" name="TextBox 9">
            <a:extLst>
              <a:ext uri="{FF2B5EF4-FFF2-40B4-BE49-F238E27FC236}">
                <a16:creationId xmlns:a16="http://schemas.microsoft.com/office/drawing/2014/main" id="{C4462D91-87EF-E646-DD5F-B575BE82589C}"/>
              </a:ext>
            </a:extLst>
          </p:cNvPr>
          <p:cNvSpPr txBox="1"/>
          <p:nvPr/>
        </p:nvSpPr>
        <p:spPr>
          <a:xfrm>
            <a:off x="3279648" y="1293692"/>
            <a:ext cx="7725461" cy="4410887"/>
          </a:xfrm>
          <a:prstGeom prst="rect">
            <a:avLst/>
          </a:prstGeom>
          <a:noFill/>
        </p:spPr>
        <p:txBody>
          <a:bodyPr wrap="square">
            <a:spAutoFit/>
          </a:bodyPr>
          <a:lstStyle/>
          <a:p>
            <a:pPr marL="0" marR="0" lvl="0" indent="0" algn="ctr" defTabSz="914400" rtl="0" eaLnBrk="1" fontAlgn="auto" latinLnBrk="0" hangingPunct="1">
              <a:lnSpc>
                <a:spcPct val="2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eorgia" panose="02040502050405020303"/>
                <a:ea typeface="+mn-ea"/>
                <a:cs typeface="+mn-cs"/>
              </a:rPr>
              <a:t>Triglycerides</a:t>
            </a:r>
          </a:p>
          <a:p>
            <a:pPr marL="342900" marR="0" lvl="0" indent="-342900" algn="ctr" defTabSz="914400" rtl="0" eaLnBrk="1" fontAlgn="auto" latinLnBrk="0" hangingPunct="1">
              <a:lnSpc>
                <a:spcPct val="200000"/>
              </a:lnSpc>
              <a:spcBef>
                <a:spcPts val="0"/>
              </a:spcBef>
              <a:spcAft>
                <a:spcPts val="0"/>
              </a:spcAft>
              <a:buClrTx/>
              <a:buSzTx/>
              <a:buFont typeface="Wingdings" panose="05000000000000000000" pitchFamily="2" charset="2"/>
              <a:buChar char="v"/>
              <a:tabLst/>
              <a:defRPr/>
            </a:pPr>
            <a:r>
              <a:rPr lang="en-US" sz="2400" dirty="0">
                <a:solidFill>
                  <a:prstClr val="black"/>
                </a:solidFill>
                <a:latin typeface="Georgia" panose="02040502050405020303"/>
              </a:rPr>
              <a:t>Triglycerides </a:t>
            </a:r>
            <a:r>
              <a:rPr kumimoji="0" lang="en-US" sz="2400" b="0" i="0" u="none" strike="noStrike" kern="1200" cap="none" spc="0" normalizeH="0" baseline="0" noProof="0" dirty="0">
                <a:ln>
                  <a:noFill/>
                </a:ln>
                <a:solidFill>
                  <a:prstClr val="black"/>
                </a:solidFill>
                <a:effectLst/>
                <a:uLnTx/>
                <a:uFillTx/>
                <a:latin typeface="Georgia" panose="02040502050405020303"/>
                <a:ea typeface="+mn-ea"/>
                <a:cs typeface="+mn-cs"/>
              </a:rPr>
              <a:t>are a type of fat in your blood that your body uses for energy.</a:t>
            </a:r>
          </a:p>
          <a:p>
            <a:pPr marL="342900" marR="0" lvl="0" indent="-342900" algn="ctr" defTabSz="914400" rtl="0" eaLnBrk="1" fontAlgn="auto" latinLnBrk="0" hangingPunct="1">
              <a:lnSpc>
                <a:spcPct val="200000"/>
              </a:lnSpc>
              <a:spcBef>
                <a:spcPts val="0"/>
              </a:spcBef>
              <a:spcAft>
                <a:spcPts val="0"/>
              </a:spcAft>
              <a:buClrTx/>
              <a:buSzTx/>
              <a:buFont typeface="Wingdings" panose="05000000000000000000" pitchFamily="2" charset="2"/>
              <a:buChar char="v"/>
              <a:tabLst/>
              <a:defRPr/>
            </a:pPr>
            <a:r>
              <a:rPr kumimoji="0" lang="en-US" sz="2400" b="0" i="0" u="none" strike="noStrike" kern="1200" cap="none" spc="0" normalizeH="0" baseline="0" noProof="0" dirty="0">
                <a:ln>
                  <a:noFill/>
                </a:ln>
                <a:solidFill>
                  <a:prstClr val="black"/>
                </a:solidFill>
                <a:effectLst/>
                <a:uLnTx/>
                <a:uFillTx/>
                <a:latin typeface="Georgia" panose="02040502050405020303"/>
                <a:ea typeface="+mn-ea"/>
                <a:cs typeface="+mn-cs"/>
              </a:rPr>
              <a:t>The combination of high levels of triglycerides with low HDL and/or high LDL cholesterol levels can increase your risk for a broken heart. </a:t>
            </a:r>
          </a:p>
        </p:txBody>
      </p:sp>
      <p:pic>
        <p:nvPicPr>
          <p:cNvPr id="4" name="Picture 3">
            <a:extLst>
              <a:ext uri="{FF2B5EF4-FFF2-40B4-BE49-F238E27FC236}">
                <a16:creationId xmlns:a16="http://schemas.microsoft.com/office/drawing/2014/main" id="{58602043-031E-B3B1-9ED0-642CC0E18237}"/>
              </a:ext>
            </a:extLst>
          </p:cNvPr>
          <p:cNvPicPr>
            <a:picLocks noChangeAspect="1"/>
          </p:cNvPicPr>
          <p:nvPr/>
        </p:nvPicPr>
        <p:blipFill>
          <a:blip r:embed="rId2"/>
          <a:stretch>
            <a:fillRect/>
          </a:stretch>
        </p:blipFill>
        <p:spPr>
          <a:xfrm>
            <a:off x="158653" y="190321"/>
            <a:ext cx="2385353" cy="1675489"/>
          </a:xfrm>
          <a:prstGeom prst="rect">
            <a:avLst/>
          </a:prstGeom>
        </p:spPr>
      </p:pic>
    </p:spTree>
    <p:extLst>
      <p:ext uri="{BB962C8B-B14F-4D97-AF65-F5344CB8AC3E}">
        <p14:creationId xmlns:p14="http://schemas.microsoft.com/office/powerpoint/2010/main" val="406114841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31FF646-AE00-0F5B-CE7C-5172DC6E66A2}"/>
              </a:ext>
            </a:extLst>
          </p:cNvPr>
          <p:cNvPicPr>
            <a:picLocks noChangeAspect="1"/>
          </p:cNvPicPr>
          <p:nvPr/>
        </p:nvPicPr>
        <p:blipFill>
          <a:blip r:embed="rId2"/>
          <a:stretch>
            <a:fillRect/>
          </a:stretch>
        </p:blipFill>
        <p:spPr>
          <a:xfrm>
            <a:off x="590914" y="531376"/>
            <a:ext cx="2786113" cy="1956986"/>
          </a:xfrm>
          <a:prstGeom prst="rect">
            <a:avLst/>
          </a:prstGeom>
        </p:spPr>
      </p:pic>
      <p:sp>
        <p:nvSpPr>
          <p:cNvPr id="7" name="TextBox 6">
            <a:extLst>
              <a:ext uri="{FF2B5EF4-FFF2-40B4-BE49-F238E27FC236}">
                <a16:creationId xmlns:a16="http://schemas.microsoft.com/office/drawing/2014/main" id="{12FDE4E1-601E-792F-5ED7-4266429444B5}"/>
              </a:ext>
            </a:extLst>
          </p:cNvPr>
          <p:cNvSpPr txBox="1"/>
          <p:nvPr/>
        </p:nvSpPr>
        <p:spPr>
          <a:xfrm>
            <a:off x="3929888" y="668071"/>
            <a:ext cx="7065662" cy="5576270"/>
          </a:xfrm>
          <a:prstGeom prst="rect">
            <a:avLst/>
          </a:prstGeom>
          <a:noFill/>
        </p:spPr>
        <p:txBody>
          <a:bodyPr wrap="square" rtlCol="0">
            <a:spAutoFit/>
          </a:bodyPr>
          <a:lstStyle/>
          <a:p>
            <a:pPr algn="ctr">
              <a:lnSpc>
                <a:spcPct val="150000"/>
              </a:lnSpc>
            </a:pPr>
            <a:r>
              <a:rPr lang="en-US" sz="2000" dirty="0">
                <a:latin typeface="Georgia" panose="02040502050405020303" pitchFamily="18" charset="0"/>
              </a:rPr>
              <a:t>Log Your Immune Health</a:t>
            </a:r>
          </a:p>
          <a:p>
            <a:pPr algn="ctr">
              <a:lnSpc>
                <a:spcPct val="150000"/>
              </a:lnSpc>
            </a:pPr>
            <a:endParaRPr lang="en-US" sz="2000" dirty="0">
              <a:latin typeface="Georgia" panose="02040502050405020303" pitchFamily="18" charset="0"/>
            </a:endParaRPr>
          </a:p>
          <a:p>
            <a:pPr algn="ctr">
              <a:lnSpc>
                <a:spcPct val="150000"/>
              </a:lnSpc>
            </a:pPr>
            <a:r>
              <a:rPr lang="en-US" sz="2000" dirty="0">
                <a:latin typeface="Georgia" panose="02040502050405020303" pitchFamily="18" charset="0"/>
              </a:rPr>
              <a:t>In your blood test there is a </a:t>
            </a:r>
          </a:p>
          <a:p>
            <a:pPr algn="ctr">
              <a:lnSpc>
                <a:spcPct val="150000"/>
              </a:lnSpc>
            </a:pPr>
            <a:r>
              <a:rPr lang="en-US" sz="2000" dirty="0">
                <a:latin typeface="Georgia" panose="02040502050405020303" pitchFamily="18" charset="0"/>
              </a:rPr>
              <a:t>section called the CBC. It consist of the following. Please log your numbers in the journal. </a:t>
            </a:r>
          </a:p>
          <a:p>
            <a:pPr algn="ctr">
              <a:lnSpc>
                <a:spcPct val="150000"/>
              </a:lnSpc>
            </a:pPr>
            <a:endParaRPr lang="en-US" sz="2000" dirty="0">
              <a:latin typeface="Georgia" panose="02040502050405020303" pitchFamily="18" charset="0"/>
            </a:endParaRPr>
          </a:p>
          <a:p>
            <a:pPr algn="ctr">
              <a:lnSpc>
                <a:spcPct val="150000"/>
              </a:lnSpc>
            </a:pPr>
            <a:r>
              <a:rPr lang="en-US" sz="2000" dirty="0">
                <a:latin typeface="Georgia" panose="02040502050405020303" pitchFamily="18" charset="0"/>
              </a:rPr>
              <a:t>White Blood Cells (WBC)</a:t>
            </a:r>
          </a:p>
          <a:p>
            <a:pPr algn="ctr">
              <a:lnSpc>
                <a:spcPct val="150000"/>
              </a:lnSpc>
            </a:pPr>
            <a:r>
              <a:rPr lang="en-US" sz="2000" dirty="0">
                <a:latin typeface="Georgia" panose="02040502050405020303" pitchFamily="18" charset="0"/>
              </a:rPr>
              <a:t>Red Blood Cells (RBC)</a:t>
            </a:r>
          </a:p>
          <a:p>
            <a:pPr algn="ctr">
              <a:lnSpc>
                <a:spcPct val="150000"/>
              </a:lnSpc>
            </a:pPr>
            <a:r>
              <a:rPr lang="en-US" sz="2000" dirty="0">
                <a:latin typeface="Georgia" panose="02040502050405020303" pitchFamily="18" charset="0"/>
              </a:rPr>
              <a:t>Hemoglobin</a:t>
            </a:r>
          </a:p>
          <a:p>
            <a:pPr algn="ctr">
              <a:lnSpc>
                <a:spcPct val="150000"/>
              </a:lnSpc>
            </a:pPr>
            <a:r>
              <a:rPr lang="en-US" sz="2000" dirty="0">
                <a:latin typeface="Georgia" panose="02040502050405020303" pitchFamily="18" charset="0"/>
              </a:rPr>
              <a:t>Hematocrit</a:t>
            </a:r>
          </a:p>
          <a:p>
            <a:pPr algn="ctr">
              <a:lnSpc>
                <a:spcPct val="150000"/>
              </a:lnSpc>
            </a:pPr>
            <a:r>
              <a:rPr lang="en-US" sz="2000" dirty="0">
                <a:latin typeface="Georgia" panose="02040502050405020303" pitchFamily="18" charset="0"/>
              </a:rPr>
              <a:t>Platelet </a:t>
            </a:r>
          </a:p>
          <a:p>
            <a:pPr algn="ctr">
              <a:lnSpc>
                <a:spcPct val="150000"/>
              </a:lnSpc>
            </a:pPr>
            <a:r>
              <a:rPr lang="en-US" sz="2000" dirty="0">
                <a:latin typeface="Georgia" panose="02040502050405020303" pitchFamily="18" charset="0"/>
              </a:rPr>
              <a:t>Iron</a:t>
            </a:r>
          </a:p>
        </p:txBody>
      </p:sp>
    </p:spTree>
    <p:extLst>
      <p:ext uri="{BB962C8B-B14F-4D97-AF65-F5344CB8AC3E}">
        <p14:creationId xmlns:p14="http://schemas.microsoft.com/office/powerpoint/2010/main" val="238584252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31FF646-AE00-0F5B-CE7C-5172DC6E66A2}"/>
              </a:ext>
            </a:extLst>
          </p:cNvPr>
          <p:cNvPicPr>
            <a:picLocks noChangeAspect="1"/>
          </p:cNvPicPr>
          <p:nvPr/>
        </p:nvPicPr>
        <p:blipFill>
          <a:blip r:embed="rId2"/>
          <a:stretch>
            <a:fillRect/>
          </a:stretch>
        </p:blipFill>
        <p:spPr>
          <a:xfrm>
            <a:off x="590914" y="531376"/>
            <a:ext cx="2786113" cy="1956986"/>
          </a:xfrm>
          <a:prstGeom prst="rect">
            <a:avLst/>
          </a:prstGeom>
        </p:spPr>
      </p:pic>
      <p:sp>
        <p:nvSpPr>
          <p:cNvPr id="7" name="TextBox 6">
            <a:extLst>
              <a:ext uri="{FF2B5EF4-FFF2-40B4-BE49-F238E27FC236}">
                <a16:creationId xmlns:a16="http://schemas.microsoft.com/office/drawing/2014/main" id="{12FDE4E1-601E-792F-5ED7-4266429444B5}"/>
              </a:ext>
            </a:extLst>
          </p:cNvPr>
          <p:cNvSpPr txBox="1"/>
          <p:nvPr/>
        </p:nvSpPr>
        <p:spPr>
          <a:xfrm>
            <a:off x="3929888" y="668071"/>
            <a:ext cx="7065662" cy="741357"/>
          </a:xfrm>
          <a:prstGeom prst="rect">
            <a:avLst/>
          </a:prstGeom>
          <a:noFill/>
        </p:spPr>
        <p:txBody>
          <a:bodyPr wrap="square" rtlCol="0">
            <a:spAutoFit/>
          </a:bodyPr>
          <a:lstStyle/>
          <a:p>
            <a:pPr algn="ctr">
              <a:lnSpc>
                <a:spcPct val="150000"/>
              </a:lnSpc>
            </a:pPr>
            <a:r>
              <a:rPr lang="en-US" sz="3200" dirty="0">
                <a:latin typeface="Georgia" panose="02040502050405020303" pitchFamily="18" charset="0"/>
              </a:rPr>
              <a:t>Review</a:t>
            </a:r>
          </a:p>
        </p:txBody>
      </p:sp>
      <p:sp>
        <p:nvSpPr>
          <p:cNvPr id="2" name="TextBox 1">
            <a:extLst>
              <a:ext uri="{FF2B5EF4-FFF2-40B4-BE49-F238E27FC236}">
                <a16:creationId xmlns:a16="http://schemas.microsoft.com/office/drawing/2014/main" id="{93055C53-9641-A9A5-E345-D585352AC576}"/>
              </a:ext>
            </a:extLst>
          </p:cNvPr>
          <p:cNvSpPr txBox="1"/>
          <p:nvPr/>
        </p:nvSpPr>
        <p:spPr>
          <a:xfrm>
            <a:off x="4433455" y="2165196"/>
            <a:ext cx="6871853" cy="3385542"/>
          </a:xfrm>
          <a:prstGeom prst="rect">
            <a:avLst/>
          </a:prstGeom>
          <a:noFill/>
        </p:spPr>
        <p:txBody>
          <a:bodyPr wrap="square" rtlCol="0">
            <a:spAutoFit/>
          </a:bodyPr>
          <a:lstStyle/>
          <a:p>
            <a:r>
              <a:rPr lang="en-US" sz="2400" dirty="0">
                <a:latin typeface="Georgia" panose="02040502050405020303" pitchFamily="18" charset="0"/>
              </a:rPr>
              <a:t>Congratulation, you have completed your first milestone.</a:t>
            </a:r>
          </a:p>
          <a:p>
            <a:endParaRPr lang="en-US" dirty="0"/>
          </a:p>
          <a:p>
            <a:r>
              <a:rPr lang="en-US" dirty="0"/>
              <a:t>Check List:</a:t>
            </a:r>
          </a:p>
          <a:p>
            <a:endParaRPr lang="en-US" dirty="0"/>
          </a:p>
          <a:p>
            <a:pPr marL="285750" indent="-285750">
              <a:buFont typeface="Wingdings" panose="05000000000000000000" pitchFamily="2" charset="2"/>
              <a:buChar char="ü"/>
            </a:pPr>
            <a:r>
              <a:rPr lang="en-US" sz="2800" dirty="0">
                <a:latin typeface="Georgia" panose="02040502050405020303" pitchFamily="18" charset="0"/>
              </a:rPr>
              <a:t>R &amp; R Health Assessment</a:t>
            </a:r>
          </a:p>
          <a:p>
            <a:pPr marL="285750" indent="-285750">
              <a:buFont typeface="Wingdings" panose="05000000000000000000" pitchFamily="2" charset="2"/>
              <a:buChar char="ü"/>
            </a:pPr>
            <a:r>
              <a:rPr lang="en-US" sz="2800" dirty="0">
                <a:latin typeface="Georgia" panose="02040502050405020303" pitchFamily="18" charset="0"/>
              </a:rPr>
              <a:t>Journal (logging your health stats).</a:t>
            </a:r>
          </a:p>
          <a:p>
            <a:pPr marL="285750" indent="-285750">
              <a:buFont typeface="Wingdings" panose="05000000000000000000" pitchFamily="2" charset="2"/>
              <a:buChar char="ü"/>
            </a:pPr>
            <a:r>
              <a:rPr lang="en-US" sz="2800" dirty="0">
                <a:latin typeface="Georgia" panose="02040502050405020303" pitchFamily="18" charset="0"/>
              </a:rPr>
              <a:t>Know your numbers.</a:t>
            </a:r>
          </a:p>
          <a:p>
            <a:pPr marL="285750" indent="-285750">
              <a:buFont typeface="Wingdings" panose="05000000000000000000" pitchFamily="2" charset="2"/>
              <a:buChar char="ü"/>
            </a:pPr>
            <a:r>
              <a:rPr lang="en-US" sz="2800" dirty="0">
                <a:latin typeface="Georgia" panose="02040502050405020303" pitchFamily="18" charset="0"/>
              </a:rPr>
              <a:t>Know your risks.</a:t>
            </a:r>
          </a:p>
        </p:txBody>
      </p:sp>
    </p:spTree>
    <p:extLst>
      <p:ext uri="{BB962C8B-B14F-4D97-AF65-F5344CB8AC3E}">
        <p14:creationId xmlns:p14="http://schemas.microsoft.com/office/powerpoint/2010/main" val="18685322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E9A7C78-91FD-4B88-953D-5A4363761BD1}"/>
              </a:ext>
            </a:extLst>
          </p:cNvPr>
          <p:cNvSpPr>
            <a:spLocks noGrp="1"/>
          </p:cNvSpPr>
          <p:nvPr>
            <p:ph type="ctrTitle"/>
          </p:nvPr>
        </p:nvSpPr>
        <p:spPr>
          <a:xfrm>
            <a:off x="3739172" y="1928991"/>
            <a:ext cx="7926356" cy="2387600"/>
          </a:xfrm>
        </p:spPr>
        <p:txBody>
          <a:bodyPr anchor="b" anchorCtr="0">
            <a:noAutofit/>
          </a:bodyPr>
          <a:lstStyle/>
          <a:p>
            <a:pPr>
              <a:lnSpc>
                <a:spcPct val="150000"/>
              </a:lnSpc>
            </a:pPr>
            <a:r>
              <a:rPr lang="en-US" sz="3200" dirty="0">
                <a:latin typeface="Georgia" panose="02040502050405020303" pitchFamily="18" charset="0"/>
              </a:rPr>
              <a:t>You Have Subscribed to </a:t>
            </a:r>
            <a:br>
              <a:rPr lang="en-US" sz="3200" dirty="0">
                <a:latin typeface="Georgia" panose="02040502050405020303" pitchFamily="18" charset="0"/>
              </a:rPr>
            </a:br>
            <a:r>
              <a:rPr lang="en-US" sz="3200" u="sng" dirty="0">
                <a:latin typeface="Georgia" panose="02040502050405020303" pitchFamily="18" charset="0"/>
              </a:rPr>
              <a:t>Level 2</a:t>
            </a:r>
            <a:br>
              <a:rPr lang="en-US" sz="3200" dirty="0">
                <a:latin typeface="Georgia" panose="02040502050405020303" pitchFamily="18" charset="0"/>
              </a:rPr>
            </a:br>
            <a:r>
              <a:rPr lang="en-US" sz="3200" dirty="0">
                <a:latin typeface="Georgia" panose="02040502050405020303" pitchFamily="18" charset="0"/>
              </a:rPr>
              <a:t>60-Day Self-Care</a:t>
            </a:r>
            <a:br>
              <a:rPr lang="en-US" sz="3200" dirty="0">
                <a:latin typeface="Georgia" panose="02040502050405020303" pitchFamily="18" charset="0"/>
              </a:rPr>
            </a:br>
            <a:r>
              <a:rPr lang="en-US" sz="3200" dirty="0">
                <a:latin typeface="Georgia" panose="02040502050405020303" pitchFamily="18" charset="0"/>
              </a:rPr>
              <a:t>Heart Health and Wellness Reset</a:t>
            </a:r>
          </a:p>
        </p:txBody>
      </p:sp>
      <p:pic>
        <p:nvPicPr>
          <p:cNvPr id="8" name="Picture 7">
            <a:extLst>
              <a:ext uri="{FF2B5EF4-FFF2-40B4-BE49-F238E27FC236}">
                <a16:creationId xmlns:a16="http://schemas.microsoft.com/office/drawing/2014/main" id="{D7624BE4-D226-4D57-A102-737A6C10ADBB}"/>
              </a:ext>
            </a:extLst>
          </p:cNvPr>
          <p:cNvPicPr>
            <a:picLocks noChangeAspect="1"/>
          </p:cNvPicPr>
          <p:nvPr/>
        </p:nvPicPr>
        <p:blipFill rotWithShape="1">
          <a:blip r:embed="rId2"/>
          <a:srcRect t="-1" r="-4317" b="-740"/>
          <a:stretch/>
        </p:blipFill>
        <p:spPr>
          <a:xfrm>
            <a:off x="526472" y="369634"/>
            <a:ext cx="2299855" cy="1559357"/>
          </a:xfrm>
          <a:prstGeom prst="rect">
            <a:avLst/>
          </a:prstGeom>
        </p:spPr>
      </p:pic>
      <p:sp>
        <p:nvSpPr>
          <p:cNvPr id="9" name="TextBox 8">
            <a:extLst>
              <a:ext uri="{FF2B5EF4-FFF2-40B4-BE49-F238E27FC236}">
                <a16:creationId xmlns:a16="http://schemas.microsoft.com/office/drawing/2014/main" id="{C02D0030-6CE1-36DD-9D16-808172585A41}"/>
              </a:ext>
            </a:extLst>
          </p:cNvPr>
          <p:cNvSpPr txBox="1"/>
          <p:nvPr/>
        </p:nvSpPr>
        <p:spPr>
          <a:xfrm>
            <a:off x="10155380" y="6488668"/>
            <a:ext cx="2673929" cy="369332"/>
          </a:xfrm>
          <a:prstGeom prst="rect">
            <a:avLst/>
          </a:prstGeom>
          <a:noFill/>
        </p:spPr>
        <p:txBody>
          <a:bodyPr wrap="square" rtlCol="0">
            <a:spAutoFit/>
          </a:bodyPr>
          <a:lstStyle/>
          <a:p>
            <a:r>
              <a:rPr lang="en-US" dirty="0"/>
              <a:t>Copyright 2023</a:t>
            </a:r>
          </a:p>
        </p:txBody>
      </p:sp>
    </p:spTree>
    <p:extLst>
      <p:ext uri="{BB962C8B-B14F-4D97-AF65-F5344CB8AC3E}">
        <p14:creationId xmlns:p14="http://schemas.microsoft.com/office/powerpoint/2010/main" val="70358038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31FF646-AE00-0F5B-CE7C-5172DC6E66A2}"/>
              </a:ext>
            </a:extLst>
          </p:cNvPr>
          <p:cNvPicPr>
            <a:picLocks noChangeAspect="1"/>
          </p:cNvPicPr>
          <p:nvPr/>
        </p:nvPicPr>
        <p:blipFill>
          <a:blip r:embed="rId2"/>
          <a:stretch>
            <a:fillRect/>
          </a:stretch>
        </p:blipFill>
        <p:spPr>
          <a:xfrm>
            <a:off x="590914" y="531376"/>
            <a:ext cx="2786113" cy="1956986"/>
          </a:xfrm>
          <a:prstGeom prst="rect">
            <a:avLst/>
          </a:prstGeom>
        </p:spPr>
      </p:pic>
      <p:sp>
        <p:nvSpPr>
          <p:cNvPr id="7" name="TextBox 6">
            <a:extLst>
              <a:ext uri="{FF2B5EF4-FFF2-40B4-BE49-F238E27FC236}">
                <a16:creationId xmlns:a16="http://schemas.microsoft.com/office/drawing/2014/main" id="{12FDE4E1-601E-792F-5ED7-4266429444B5}"/>
              </a:ext>
            </a:extLst>
          </p:cNvPr>
          <p:cNvSpPr txBox="1"/>
          <p:nvPr/>
        </p:nvSpPr>
        <p:spPr>
          <a:xfrm>
            <a:off x="3929888" y="668071"/>
            <a:ext cx="7065662" cy="5173339"/>
          </a:xfrm>
          <a:prstGeom prst="rect">
            <a:avLst/>
          </a:prstGeom>
          <a:noFill/>
        </p:spPr>
        <p:txBody>
          <a:bodyPr wrap="square" rtlCol="0">
            <a:spAutoFit/>
          </a:bodyPr>
          <a:lstStyle/>
          <a:p>
            <a:pPr algn="ctr">
              <a:lnSpc>
                <a:spcPct val="150000"/>
              </a:lnSpc>
            </a:pPr>
            <a:r>
              <a:rPr lang="en-US" sz="3200" dirty="0">
                <a:latin typeface="Georgia" panose="02040502050405020303" pitchFamily="18" charset="0"/>
              </a:rPr>
              <a:t>Welcome to Your Second Milestone</a:t>
            </a:r>
          </a:p>
          <a:p>
            <a:pPr algn="ctr">
              <a:lnSpc>
                <a:spcPct val="150000"/>
              </a:lnSpc>
            </a:pPr>
            <a:endParaRPr lang="en-US" sz="3200" dirty="0">
              <a:latin typeface="Georgia" panose="02040502050405020303" pitchFamily="18" charset="0"/>
            </a:endParaRPr>
          </a:p>
          <a:p>
            <a:pPr algn="ctr">
              <a:lnSpc>
                <a:spcPct val="150000"/>
              </a:lnSpc>
            </a:pPr>
            <a:r>
              <a:rPr lang="en-US" sz="3200" dirty="0">
                <a:latin typeface="Georgia" panose="02040502050405020303" pitchFamily="18" charset="0"/>
              </a:rPr>
              <a:t>Now that you know your risk factors, we help you build your customized  holistic blueprint. It will guide you on your journey to living your best heart health life!</a:t>
            </a:r>
          </a:p>
        </p:txBody>
      </p:sp>
    </p:spTree>
    <p:extLst>
      <p:ext uri="{BB962C8B-B14F-4D97-AF65-F5344CB8AC3E}">
        <p14:creationId xmlns:p14="http://schemas.microsoft.com/office/powerpoint/2010/main" val="2949319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A261266-6411-F804-F9AB-48F41FBB5ACE}"/>
              </a:ext>
            </a:extLst>
          </p:cNvPr>
          <p:cNvPicPr>
            <a:picLocks noChangeAspect="1"/>
          </p:cNvPicPr>
          <p:nvPr/>
        </p:nvPicPr>
        <p:blipFill>
          <a:blip r:embed="rId2"/>
          <a:stretch>
            <a:fillRect/>
          </a:stretch>
        </p:blipFill>
        <p:spPr>
          <a:xfrm>
            <a:off x="6096000" y="713740"/>
            <a:ext cx="4938313" cy="4440262"/>
          </a:xfrm>
          <a:prstGeom prst="rect">
            <a:avLst/>
          </a:prstGeom>
        </p:spPr>
      </p:pic>
      <p:sp>
        <p:nvSpPr>
          <p:cNvPr id="6" name="TextBox 5">
            <a:extLst>
              <a:ext uri="{FF2B5EF4-FFF2-40B4-BE49-F238E27FC236}">
                <a16:creationId xmlns:a16="http://schemas.microsoft.com/office/drawing/2014/main" id="{72E30792-2161-5F50-554A-79253E00BC31}"/>
              </a:ext>
            </a:extLst>
          </p:cNvPr>
          <p:cNvSpPr txBox="1"/>
          <p:nvPr/>
        </p:nvSpPr>
        <p:spPr>
          <a:xfrm flipH="1">
            <a:off x="851221" y="1143232"/>
            <a:ext cx="4655127" cy="584775"/>
          </a:xfrm>
          <a:prstGeom prst="rect">
            <a:avLst/>
          </a:prstGeom>
          <a:noFill/>
        </p:spPr>
        <p:txBody>
          <a:bodyPr wrap="square" rtlCol="0">
            <a:spAutoFit/>
          </a:bodyPr>
          <a:lstStyle/>
          <a:p>
            <a:pPr algn="ctr"/>
            <a:r>
              <a:rPr lang="en-US" sz="3200" dirty="0">
                <a:latin typeface="Georgia" panose="02040502050405020303" pitchFamily="18" charset="0"/>
              </a:rPr>
              <a:t>Welcome to DISH4LIFE</a:t>
            </a:r>
          </a:p>
        </p:txBody>
      </p:sp>
    </p:spTree>
    <p:extLst>
      <p:ext uri="{BB962C8B-B14F-4D97-AF65-F5344CB8AC3E}">
        <p14:creationId xmlns:p14="http://schemas.microsoft.com/office/powerpoint/2010/main" val="130159315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A64C640-AF20-C537-A0F8-0DE062704DAE}"/>
              </a:ext>
            </a:extLst>
          </p:cNvPr>
          <p:cNvSpPr txBox="1"/>
          <p:nvPr/>
        </p:nvSpPr>
        <p:spPr>
          <a:xfrm>
            <a:off x="4821382" y="1069171"/>
            <a:ext cx="6657784" cy="4031873"/>
          </a:xfrm>
          <a:prstGeom prst="rect">
            <a:avLst/>
          </a:prstGeom>
          <a:noFill/>
        </p:spPr>
        <p:txBody>
          <a:bodyPr wrap="square" rtlCol="0">
            <a:spAutoFit/>
          </a:bodyPr>
          <a:lstStyle/>
          <a:p>
            <a:pPr algn="ctr"/>
            <a:r>
              <a:rPr lang="en-US" sz="3200" dirty="0">
                <a:latin typeface="Georgia" panose="02040502050405020303" pitchFamily="18" charset="0"/>
              </a:rPr>
              <a:t>Live or Die Eating</a:t>
            </a:r>
          </a:p>
          <a:p>
            <a:pPr algn="ctr"/>
            <a:endParaRPr lang="en-US" sz="3200" dirty="0">
              <a:latin typeface="Georgia" panose="02040502050405020303" pitchFamily="18" charset="0"/>
            </a:endParaRPr>
          </a:p>
          <a:p>
            <a:r>
              <a:rPr lang="en-US" sz="3200" dirty="0">
                <a:latin typeface="Georgia" panose="02040502050405020303" pitchFamily="18" charset="0"/>
              </a:rPr>
              <a:t>Now that you have logged-in your personal data, we will coach you on how to begin customizing your holistic blueprint to guide you through your 30-day heart health reset.   </a:t>
            </a:r>
          </a:p>
        </p:txBody>
      </p:sp>
      <p:pic>
        <p:nvPicPr>
          <p:cNvPr id="7" name="Picture 6">
            <a:extLst>
              <a:ext uri="{FF2B5EF4-FFF2-40B4-BE49-F238E27FC236}">
                <a16:creationId xmlns:a16="http://schemas.microsoft.com/office/drawing/2014/main" id="{54DF7A23-A7EE-11DF-7219-8E7D45C6CA7B}"/>
              </a:ext>
            </a:extLst>
          </p:cNvPr>
          <p:cNvPicPr>
            <a:picLocks noChangeAspect="1"/>
          </p:cNvPicPr>
          <p:nvPr/>
        </p:nvPicPr>
        <p:blipFill>
          <a:blip r:embed="rId2"/>
          <a:stretch>
            <a:fillRect/>
          </a:stretch>
        </p:blipFill>
        <p:spPr>
          <a:xfrm>
            <a:off x="813621" y="3251163"/>
            <a:ext cx="3599883" cy="2139415"/>
          </a:xfrm>
          <a:prstGeom prst="rect">
            <a:avLst/>
          </a:prstGeom>
        </p:spPr>
      </p:pic>
      <p:pic>
        <p:nvPicPr>
          <p:cNvPr id="2" name="Picture 1">
            <a:extLst>
              <a:ext uri="{FF2B5EF4-FFF2-40B4-BE49-F238E27FC236}">
                <a16:creationId xmlns:a16="http://schemas.microsoft.com/office/drawing/2014/main" id="{BCF0BA96-2AA0-B9D2-FB94-F2CCF8163BE5}"/>
              </a:ext>
            </a:extLst>
          </p:cNvPr>
          <p:cNvPicPr>
            <a:picLocks noChangeAspect="1"/>
          </p:cNvPicPr>
          <p:nvPr/>
        </p:nvPicPr>
        <p:blipFill>
          <a:blip r:embed="rId3"/>
          <a:stretch>
            <a:fillRect/>
          </a:stretch>
        </p:blipFill>
        <p:spPr>
          <a:xfrm>
            <a:off x="777240" y="551176"/>
            <a:ext cx="2393140" cy="2150462"/>
          </a:xfrm>
          <a:prstGeom prst="rect">
            <a:avLst/>
          </a:prstGeom>
        </p:spPr>
      </p:pic>
    </p:spTree>
    <p:extLst>
      <p:ext uri="{BB962C8B-B14F-4D97-AF65-F5344CB8AC3E}">
        <p14:creationId xmlns:p14="http://schemas.microsoft.com/office/powerpoint/2010/main" val="283412107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A64C640-AF20-C537-A0F8-0DE062704DAE}"/>
              </a:ext>
            </a:extLst>
          </p:cNvPr>
          <p:cNvSpPr txBox="1"/>
          <p:nvPr/>
        </p:nvSpPr>
        <p:spPr>
          <a:xfrm>
            <a:off x="4536832" y="1069171"/>
            <a:ext cx="6816968" cy="3539430"/>
          </a:xfrm>
          <a:prstGeom prst="rect">
            <a:avLst/>
          </a:prstGeom>
          <a:noFill/>
        </p:spPr>
        <p:txBody>
          <a:bodyPr wrap="square" rtlCol="0">
            <a:spAutoFit/>
          </a:bodyPr>
          <a:lstStyle/>
          <a:p>
            <a:pPr algn="ctr"/>
            <a:r>
              <a:rPr lang="en-US" sz="3200" dirty="0">
                <a:latin typeface="Georgia" panose="02040502050405020303" pitchFamily="18" charset="0"/>
              </a:rPr>
              <a:t>Your Quality of Health is Influenced By What You Put in Your Mouth and How Your Digestive System Processes What You Eat </a:t>
            </a:r>
          </a:p>
          <a:p>
            <a:pPr algn="ctr"/>
            <a:endParaRPr lang="en-US" sz="3200" dirty="0">
              <a:latin typeface="Georgia" panose="02040502050405020303" pitchFamily="18" charset="0"/>
            </a:endParaRPr>
          </a:p>
          <a:p>
            <a:pPr algn="ctr"/>
            <a:endParaRPr lang="en-US" sz="3200" dirty="0">
              <a:latin typeface="Georgia" panose="02040502050405020303" pitchFamily="18" charset="0"/>
            </a:endParaRPr>
          </a:p>
          <a:p>
            <a:pPr algn="ctr"/>
            <a:endParaRPr lang="en-US" sz="3200" dirty="0">
              <a:latin typeface="Georgia" panose="02040502050405020303" pitchFamily="18" charset="0"/>
            </a:endParaRPr>
          </a:p>
        </p:txBody>
      </p:sp>
      <p:pic>
        <p:nvPicPr>
          <p:cNvPr id="2" name="Picture 1">
            <a:extLst>
              <a:ext uri="{FF2B5EF4-FFF2-40B4-BE49-F238E27FC236}">
                <a16:creationId xmlns:a16="http://schemas.microsoft.com/office/drawing/2014/main" id="{768F02AD-65FE-CBEF-351F-15B65FB80778}"/>
              </a:ext>
            </a:extLst>
          </p:cNvPr>
          <p:cNvPicPr>
            <a:picLocks noChangeAspect="1"/>
          </p:cNvPicPr>
          <p:nvPr/>
        </p:nvPicPr>
        <p:blipFill>
          <a:blip r:embed="rId2"/>
          <a:stretch>
            <a:fillRect/>
          </a:stretch>
        </p:blipFill>
        <p:spPr>
          <a:xfrm>
            <a:off x="777240" y="551176"/>
            <a:ext cx="2393140" cy="2150462"/>
          </a:xfrm>
          <a:prstGeom prst="rect">
            <a:avLst/>
          </a:prstGeom>
        </p:spPr>
      </p:pic>
      <p:pic>
        <p:nvPicPr>
          <p:cNvPr id="3" name="Picture 2">
            <a:extLst>
              <a:ext uri="{FF2B5EF4-FFF2-40B4-BE49-F238E27FC236}">
                <a16:creationId xmlns:a16="http://schemas.microsoft.com/office/drawing/2014/main" id="{1BA3DC51-D63A-E214-3C89-918060311216}"/>
              </a:ext>
            </a:extLst>
          </p:cNvPr>
          <p:cNvPicPr>
            <a:picLocks noChangeAspect="1"/>
          </p:cNvPicPr>
          <p:nvPr/>
        </p:nvPicPr>
        <p:blipFill>
          <a:blip r:embed="rId3"/>
          <a:stretch>
            <a:fillRect/>
          </a:stretch>
        </p:blipFill>
        <p:spPr>
          <a:xfrm>
            <a:off x="5798763" y="3422073"/>
            <a:ext cx="4288212" cy="2625436"/>
          </a:xfrm>
          <a:prstGeom prst="rect">
            <a:avLst/>
          </a:prstGeom>
        </p:spPr>
      </p:pic>
    </p:spTree>
    <p:extLst>
      <p:ext uri="{BB962C8B-B14F-4D97-AF65-F5344CB8AC3E}">
        <p14:creationId xmlns:p14="http://schemas.microsoft.com/office/powerpoint/2010/main" val="222206002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A64C640-AF20-C537-A0F8-0DE062704DAE}"/>
              </a:ext>
            </a:extLst>
          </p:cNvPr>
          <p:cNvSpPr txBox="1"/>
          <p:nvPr/>
        </p:nvSpPr>
        <p:spPr>
          <a:xfrm>
            <a:off x="4578395" y="655697"/>
            <a:ext cx="6816968" cy="2062103"/>
          </a:xfrm>
          <a:prstGeom prst="rect">
            <a:avLst/>
          </a:prstGeom>
          <a:noFill/>
        </p:spPr>
        <p:txBody>
          <a:bodyPr wrap="square" rtlCol="0">
            <a:spAutoFit/>
          </a:bodyPr>
          <a:lstStyle/>
          <a:p>
            <a:pPr algn="ctr"/>
            <a:endParaRPr lang="en-US" sz="3200" dirty="0">
              <a:latin typeface="Georgia" panose="02040502050405020303" pitchFamily="18" charset="0"/>
            </a:endParaRPr>
          </a:p>
          <a:p>
            <a:pPr algn="ctr"/>
            <a:r>
              <a:rPr lang="en-US" sz="3200" dirty="0">
                <a:latin typeface="Georgia" panose="02040502050405020303" pitchFamily="18" charset="0"/>
              </a:rPr>
              <a:t>The American diet is a diet to die by! </a:t>
            </a:r>
          </a:p>
          <a:p>
            <a:pPr algn="ctr"/>
            <a:endParaRPr lang="en-US" sz="3200" dirty="0">
              <a:latin typeface="Georgia" panose="02040502050405020303" pitchFamily="18" charset="0"/>
            </a:endParaRPr>
          </a:p>
          <a:p>
            <a:pPr algn="ctr"/>
            <a:endParaRPr lang="en-US" sz="3200" dirty="0">
              <a:latin typeface="Georgia" panose="02040502050405020303" pitchFamily="18" charset="0"/>
            </a:endParaRPr>
          </a:p>
        </p:txBody>
      </p:sp>
      <p:pic>
        <p:nvPicPr>
          <p:cNvPr id="2" name="Picture 1">
            <a:extLst>
              <a:ext uri="{FF2B5EF4-FFF2-40B4-BE49-F238E27FC236}">
                <a16:creationId xmlns:a16="http://schemas.microsoft.com/office/drawing/2014/main" id="{737610B6-C1A2-3BB4-AF86-5900A36FE010}"/>
              </a:ext>
            </a:extLst>
          </p:cNvPr>
          <p:cNvPicPr>
            <a:picLocks noChangeAspect="1"/>
          </p:cNvPicPr>
          <p:nvPr/>
        </p:nvPicPr>
        <p:blipFill>
          <a:blip r:embed="rId2"/>
          <a:stretch>
            <a:fillRect/>
          </a:stretch>
        </p:blipFill>
        <p:spPr>
          <a:xfrm>
            <a:off x="550753" y="565725"/>
            <a:ext cx="2389839" cy="2152075"/>
          </a:xfrm>
          <a:prstGeom prst="rect">
            <a:avLst/>
          </a:prstGeom>
        </p:spPr>
      </p:pic>
      <p:pic>
        <p:nvPicPr>
          <p:cNvPr id="1026" name="Picture 2" descr="Image result for eating healthy and bad food">
            <a:extLst>
              <a:ext uri="{FF2B5EF4-FFF2-40B4-BE49-F238E27FC236}">
                <a16:creationId xmlns:a16="http://schemas.microsoft.com/office/drawing/2014/main" id="{74725ED2-926E-74FD-169E-04F37E00EA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95825" y="2239241"/>
            <a:ext cx="6360102" cy="38939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504507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E6B20C4-42F1-54C8-EE4C-8D676A705396}"/>
              </a:ext>
            </a:extLst>
          </p:cNvPr>
          <p:cNvPicPr>
            <a:picLocks noChangeAspect="1"/>
          </p:cNvPicPr>
          <p:nvPr/>
        </p:nvPicPr>
        <p:blipFill>
          <a:blip r:embed="rId2"/>
          <a:stretch>
            <a:fillRect/>
          </a:stretch>
        </p:blipFill>
        <p:spPr>
          <a:xfrm>
            <a:off x="777240" y="565029"/>
            <a:ext cx="2254377" cy="2025771"/>
          </a:xfrm>
          <a:prstGeom prst="rect">
            <a:avLst/>
          </a:prstGeom>
        </p:spPr>
      </p:pic>
      <p:sp>
        <p:nvSpPr>
          <p:cNvPr id="6" name="TextBox 5">
            <a:extLst>
              <a:ext uri="{FF2B5EF4-FFF2-40B4-BE49-F238E27FC236}">
                <a16:creationId xmlns:a16="http://schemas.microsoft.com/office/drawing/2014/main" id="{9A81AACD-BD30-D3A3-B5C0-F8BB592C7BFB}"/>
              </a:ext>
            </a:extLst>
          </p:cNvPr>
          <p:cNvSpPr txBox="1"/>
          <p:nvPr/>
        </p:nvSpPr>
        <p:spPr>
          <a:xfrm>
            <a:off x="3948545" y="670006"/>
            <a:ext cx="7329055" cy="5591659"/>
          </a:xfrm>
          <a:prstGeom prst="rect">
            <a:avLst/>
          </a:prstGeom>
          <a:noFill/>
        </p:spPr>
        <p:txBody>
          <a:bodyPr wrap="square" rtlCol="0">
            <a:spAutoFit/>
          </a:bodyPr>
          <a:lstStyle/>
          <a:p>
            <a:pPr algn="ctr"/>
            <a:r>
              <a:rPr lang="en-US" sz="2400" dirty="0">
                <a:latin typeface="Georgia" panose="02040502050405020303" pitchFamily="18" charset="0"/>
              </a:rPr>
              <a:t>DISH4LIFE Is your personal guide for living your best heart health life. </a:t>
            </a:r>
          </a:p>
          <a:p>
            <a:endParaRPr lang="en-US" dirty="0"/>
          </a:p>
          <a:p>
            <a:pPr>
              <a:lnSpc>
                <a:spcPct val="250000"/>
              </a:lnSpc>
            </a:pPr>
            <a:r>
              <a:rPr lang="en-US" sz="2000" dirty="0">
                <a:latin typeface="Georgia" panose="02040502050405020303" pitchFamily="18" charset="0"/>
              </a:rPr>
              <a:t>Terms to log in you journal:</a:t>
            </a:r>
          </a:p>
          <a:p>
            <a:pPr marL="342900" indent="-342900" algn="ctr">
              <a:lnSpc>
                <a:spcPct val="250000"/>
              </a:lnSpc>
              <a:buFont typeface="Wingdings" panose="05000000000000000000" pitchFamily="2" charset="2"/>
              <a:buChar char="q"/>
            </a:pPr>
            <a:r>
              <a:rPr lang="en-US" sz="2000" dirty="0">
                <a:latin typeface="Georgia" panose="02040502050405020303" pitchFamily="18" charset="0"/>
              </a:rPr>
              <a:t>Antioxidants</a:t>
            </a:r>
          </a:p>
          <a:p>
            <a:pPr marL="342900" indent="-342900" algn="ctr">
              <a:lnSpc>
                <a:spcPct val="250000"/>
              </a:lnSpc>
              <a:buFont typeface="Wingdings" panose="05000000000000000000" pitchFamily="2" charset="2"/>
              <a:buChar char="q"/>
            </a:pPr>
            <a:r>
              <a:rPr lang="en-US" sz="2000" dirty="0">
                <a:latin typeface="Georgia" panose="02040502050405020303" pitchFamily="18" charset="0"/>
              </a:rPr>
              <a:t>Free Radicals</a:t>
            </a:r>
          </a:p>
          <a:p>
            <a:pPr marL="342900" indent="-342900" algn="ctr">
              <a:lnSpc>
                <a:spcPct val="250000"/>
              </a:lnSpc>
              <a:buFont typeface="Wingdings" panose="05000000000000000000" pitchFamily="2" charset="2"/>
              <a:buChar char="q"/>
            </a:pPr>
            <a:r>
              <a:rPr lang="en-US" sz="2000" dirty="0">
                <a:latin typeface="Georgia" panose="02040502050405020303" pitchFamily="18" charset="0"/>
              </a:rPr>
              <a:t>Fiber</a:t>
            </a:r>
          </a:p>
          <a:p>
            <a:pPr marL="342900" indent="-342900" algn="ctr">
              <a:lnSpc>
                <a:spcPct val="250000"/>
              </a:lnSpc>
              <a:buFont typeface="Wingdings" panose="05000000000000000000" pitchFamily="2" charset="2"/>
              <a:buChar char="q"/>
            </a:pPr>
            <a:r>
              <a:rPr lang="en-US" sz="2000" dirty="0">
                <a:latin typeface="Georgia" panose="02040502050405020303" pitchFamily="18" charset="0"/>
              </a:rPr>
              <a:t>Micronutrients</a:t>
            </a:r>
          </a:p>
          <a:p>
            <a:pPr marL="342900" indent="-342900" algn="ctr">
              <a:lnSpc>
                <a:spcPct val="250000"/>
              </a:lnSpc>
              <a:buFont typeface="Wingdings" panose="05000000000000000000" pitchFamily="2" charset="2"/>
              <a:buChar char="q"/>
            </a:pPr>
            <a:r>
              <a:rPr lang="en-US" sz="2000" dirty="0">
                <a:latin typeface="Georgia" panose="02040502050405020303" pitchFamily="18" charset="0"/>
              </a:rPr>
              <a:t>Macronutrients</a:t>
            </a:r>
            <a:r>
              <a:rPr lang="en-US" dirty="0"/>
              <a:t> </a:t>
            </a:r>
          </a:p>
        </p:txBody>
      </p:sp>
    </p:spTree>
    <p:extLst>
      <p:ext uri="{BB962C8B-B14F-4D97-AF65-F5344CB8AC3E}">
        <p14:creationId xmlns:p14="http://schemas.microsoft.com/office/powerpoint/2010/main" val="103423611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E6B20C4-42F1-54C8-EE4C-8D676A705396}"/>
              </a:ext>
            </a:extLst>
          </p:cNvPr>
          <p:cNvPicPr>
            <a:picLocks noChangeAspect="1"/>
          </p:cNvPicPr>
          <p:nvPr/>
        </p:nvPicPr>
        <p:blipFill>
          <a:blip r:embed="rId2"/>
          <a:stretch>
            <a:fillRect/>
          </a:stretch>
        </p:blipFill>
        <p:spPr>
          <a:xfrm>
            <a:off x="777240" y="565029"/>
            <a:ext cx="2007689" cy="1804098"/>
          </a:xfrm>
          <a:prstGeom prst="rect">
            <a:avLst/>
          </a:prstGeom>
        </p:spPr>
      </p:pic>
      <p:sp>
        <p:nvSpPr>
          <p:cNvPr id="6" name="TextBox 5">
            <a:extLst>
              <a:ext uri="{FF2B5EF4-FFF2-40B4-BE49-F238E27FC236}">
                <a16:creationId xmlns:a16="http://schemas.microsoft.com/office/drawing/2014/main" id="{9A81AACD-BD30-D3A3-B5C0-F8BB592C7BFB}"/>
              </a:ext>
            </a:extLst>
          </p:cNvPr>
          <p:cNvSpPr txBox="1"/>
          <p:nvPr/>
        </p:nvSpPr>
        <p:spPr>
          <a:xfrm>
            <a:off x="2784929" y="1595021"/>
            <a:ext cx="8309791" cy="5262979"/>
          </a:xfrm>
          <a:prstGeom prst="rect">
            <a:avLst/>
          </a:prstGeom>
          <a:noFill/>
        </p:spPr>
        <p:txBody>
          <a:bodyPr wrap="square" rtlCol="0">
            <a:spAutoFit/>
          </a:bodyPr>
          <a:lstStyle/>
          <a:p>
            <a:endParaRPr lang="en-US" dirty="0"/>
          </a:p>
          <a:p>
            <a:endParaRPr lang="en-US" dirty="0"/>
          </a:p>
          <a:p>
            <a:pPr marL="285750" indent="-285750" algn="ctr">
              <a:buFont typeface="Wingdings" panose="05000000000000000000" pitchFamily="2" charset="2"/>
              <a:buChar char="v"/>
            </a:pPr>
            <a:r>
              <a:rPr lang="en-US" sz="2400" dirty="0">
                <a:latin typeface="Georgia" panose="02040502050405020303" pitchFamily="18" charset="0"/>
              </a:rPr>
              <a:t>Anti-oxidants</a:t>
            </a:r>
          </a:p>
          <a:p>
            <a:pPr marL="285750" indent="-285750" algn="ctr">
              <a:buFont typeface="Wingdings" panose="05000000000000000000" pitchFamily="2" charset="2"/>
              <a:buChar char="v"/>
            </a:pPr>
            <a:endParaRPr lang="en-US" sz="2400" dirty="0">
              <a:latin typeface="Georgia" panose="02040502050405020303" pitchFamily="18" charset="0"/>
            </a:endParaRPr>
          </a:p>
          <a:p>
            <a:pPr algn="ctr"/>
            <a:r>
              <a:rPr lang="en-US" sz="2400" dirty="0">
                <a:latin typeface="Georgia" panose="02040502050405020303" pitchFamily="18" charset="0"/>
              </a:rPr>
              <a:t>A heart health reset should include a rich source of </a:t>
            </a:r>
          </a:p>
          <a:p>
            <a:pPr algn="ctr"/>
            <a:r>
              <a:rPr lang="en-US" sz="2400" dirty="0">
                <a:latin typeface="Georgia" panose="02040502050405020303" pitchFamily="18" charset="0"/>
              </a:rPr>
              <a:t>antioxidants.</a:t>
            </a:r>
          </a:p>
          <a:p>
            <a:pPr algn="ctr"/>
            <a:endParaRPr lang="en-US" sz="2400" dirty="0">
              <a:latin typeface="Georgia" panose="02040502050405020303" pitchFamily="18" charset="0"/>
            </a:endParaRPr>
          </a:p>
          <a:p>
            <a:pPr algn="ctr"/>
            <a:r>
              <a:rPr lang="en-US" sz="2400" dirty="0">
                <a:latin typeface="Georgia" panose="02040502050405020303" pitchFamily="18" charset="0"/>
              </a:rPr>
              <a:t>Why?</a:t>
            </a:r>
          </a:p>
          <a:p>
            <a:r>
              <a:rPr lang="en-US" sz="2400" dirty="0">
                <a:latin typeface="Georgia" panose="02040502050405020303" pitchFamily="18" charset="0"/>
              </a:rPr>
              <a:t>As we age, body parts (organs) and our plumbing system (circulation) gets rusty and stiff.  Often this process is accelerated by a diet and a low antioxidant diet. To prevent and reverse the rate of aging of our body parts, the body needs antioxidants.   </a:t>
            </a:r>
          </a:p>
          <a:p>
            <a:endParaRPr lang="en-US" dirty="0"/>
          </a:p>
          <a:p>
            <a:endParaRPr lang="en-US" dirty="0"/>
          </a:p>
        </p:txBody>
      </p:sp>
      <p:sp>
        <p:nvSpPr>
          <p:cNvPr id="3" name="TextBox 2">
            <a:extLst>
              <a:ext uri="{FF2B5EF4-FFF2-40B4-BE49-F238E27FC236}">
                <a16:creationId xmlns:a16="http://schemas.microsoft.com/office/drawing/2014/main" id="{894A69C4-19E8-FA62-79C5-FA89BD9956BC}"/>
              </a:ext>
            </a:extLst>
          </p:cNvPr>
          <p:cNvSpPr txBox="1"/>
          <p:nvPr/>
        </p:nvSpPr>
        <p:spPr>
          <a:xfrm>
            <a:off x="3713018" y="565029"/>
            <a:ext cx="7924800"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Georgia" panose="02040502050405020303" pitchFamily="18" charset="0"/>
                <a:ea typeface="+mn-ea"/>
                <a:cs typeface="+mn-cs"/>
              </a:rPr>
              <a:t>Your Personal Guide for Living Your Best Heart Health Life. </a:t>
            </a:r>
          </a:p>
        </p:txBody>
      </p:sp>
    </p:spTree>
    <p:extLst>
      <p:ext uri="{BB962C8B-B14F-4D97-AF65-F5344CB8AC3E}">
        <p14:creationId xmlns:p14="http://schemas.microsoft.com/office/powerpoint/2010/main" val="343551386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E6B20C4-42F1-54C8-EE4C-8D676A705396}"/>
              </a:ext>
            </a:extLst>
          </p:cNvPr>
          <p:cNvPicPr>
            <a:picLocks noChangeAspect="1"/>
          </p:cNvPicPr>
          <p:nvPr/>
        </p:nvPicPr>
        <p:blipFill>
          <a:blip r:embed="rId2"/>
          <a:stretch>
            <a:fillRect/>
          </a:stretch>
        </p:blipFill>
        <p:spPr>
          <a:xfrm>
            <a:off x="568037" y="551174"/>
            <a:ext cx="2007689" cy="1804098"/>
          </a:xfrm>
          <a:prstGeom prst="rect">
            <a:avLst/>
          </a:prstGeom>
        </p:spPr>
      </p:pic>
      <p:sp>
        <p:nvSpPr>
          <p:cNvPr id="6" name="TextBox 5">
            <a:extLst>
              <a:ext uri="{FF2B5EF4-FFF2-40B4-BE49-F238E27FC236}">
                <a16:creationId xmlns:a16="http://schemas.microsoft.com/office/drawing/2014/main" id="{9A81AACD-BD30-D3A3-B5C0-F8BB592C7BFB}"/>
              </a:ext>
            </a:extLst>
          </p:cNvPr>
          <p:cNvSpPr txBox="1"/>
          <p:nvPr/>
        </p:nvSpPr>
        <p:spPr>
          <a:xfrm>
            <a:off x="3006436" y="625525"/>
            <a:ext cx="8617527" cy="5476627"/>
          </a:xfrm>
          <a:prstGeom prst="rect">
            <a:avLst/>
          </a:prstGeom>
          <a:noFill/>
        </p:spPr>
        <p:txBody>
          <a:bodyPr wrap="square" rtlCol="0">
            <a:spAutoFit/>
          </a:bodyPr>
          <a:lstStyle/>
          <a:p>
            <a:pPr algn="ctr"/>
            <a:r>
              <a:rPr lang="en-US" sz="2400" dirty="0">
                <a:latin typeface="Georgia" panose="02040502050405020303" pitchFamily="18" charset="0"/>
              </a:rPr>
              <a:t>Your Personal guide for living your best heart health life. </a:t>
            </a:r>
          </a:p>
          <a:p>
            <a:endParaRPr lang="en-US" dirty="0"/>
          </a:p>
          <a:p>
            <a:pPr marL="285750" indent="-285750" algn="ctr">
              <a:buFont typeface="Wingdings" panose="05000000000000000000" pitchFamily="2" charset="2"/>
              <a:buChar char="v"/>
            </a:pPr>
            <a:r>
              <a:rPr lang="en-US" sz="2400" dirty="0">
                <a:latin typeface="Georgia" panose="02040502050405020303" pitchFamily="18" charset="0"/>
              </a:rPr>
              <a:t>Anti-oxidants</a:t>
            </a:r>
          </a:p>
          <a:p>
            <a:pPr>
              <a:lnSpc>
                <a:spcPct val="150000"/>
              </a:lnSpc>
            </a:pPr>
            <a:r>
              <a:rPr lang="en-US" sz="2400" dirty="0">
                <a:latin typeface="Georgia" panose="02040502050405020303" pitchFamily="18" charset="0"/>
              </a:rPr>
              <a:t>Antioxidants are molecules that help your body fight off harmful free radicals are linked to:</a:t>
            </a:r>
          </a:p>
          <a:p>
            <a:pPr marL="342900" indent="-342900" algn="ctr">
              <a:lnSpc>
                <a:spcPct val="150000"/>
              </a:lnSpc>
              <a:buFont typeface="Wingdings" panose="05000000000000000000" pitchFamily="2" charset="2"/>
              <a:buChar char="§"/>
            </a:pPr>
            <a:r>
              <a:rPr lang="en-US" sz="2400" dirty="0">
                <a:latin typeface="Georgia" panose="02040502050405020303" pitchFamily="18" charset="0"/>
              </a:rPr>
              <a:t>Heart disease</a:t>
            </a:r>
          </a:p>
          <a:p>
            <a:pPr marL="342900" indent="-342900" algn="ctr">
              <a:lnSpc>
                <a:spcPct val="150000"/>
              </a:lnSpc>
              <a:buFont typeface="Wingdings" panose="05000000000000000000" pitchFamily="2" charset="2"/>
              <a:buChar char="§"/>
            </a:pPr>
            <a:r>
              <a:rPr lang="en-US" sz="2400" dirty="0">
                <a:latin typeface="Georgia" panose="02040502050405020303" pitchFamily="18" charset="0"/>
              </a:rPr>
              <a:t>Diabetes</a:t>
            </a:r>
          </a:p>
          <a:p>
            <a:pPr marL="342900" indent="-342900" algn="ctr">
              <a:lnSpc>
                <a:spcPct val="150000"/>
              </a:lnSpc>
              <a:buFont typeface="Wingdings" panose="05000000000000000000" pitchFamily="2" charset="2"/>
              <a:buChar char="§"/>
            </a:pPr>
            <a:r>
              <a:rPr lang="en-US" sz="2400" dirty="0">
                <a:latin typeface="Georgia" panose="02040502050405020303" pitchFamily="18" charset="0"/>
              </a:rPr>
              <a:t>Arthritis</a:t>
            </a:r>
          </a:p>
          <a:p>
            <a:pPr marL="342900" indent="-342900" algn="ctr">
              <a:lnSpc>
                <a:spcPct val="150000"/>
              </a:lnSpc>
              <a:buFont typeface="Wingdings" panose="05000000000000000000" pitchFamily="2" charset="2"/>
              <a:buChar char="§"/>
            </a:pPr>
            <a:r>
              <a:rPr lang="en-US" sz="2400" dirty="0">
                <a:latin typeface="Georgia" panose="02040502050405020303" pitchFamily="18" charset="0"/>
              </a:rPr>
              <a:t>Inflammatory diseases</a:t>
            </a:r>
          </a:p>
          <a:p>
            <a:pPr marL="342900" indent="-342900" algn="ctr">
              <a:lnSpc>
                <a:spcPct val="150000"/>
              </a:lnSpc>
              <a:buFont typeface="Wingdings" panose="05000000000000000000" pitchFamily="2" charset="2"/>
              <a:buChar char="§"/>
            </a:pPr>
            <a:r>
              <a:rPr lang="en-US" sz="2400" dirty="0">
                <a:latin typeface="Georgia" panose="02040502050405020303" pitchFamily="18" charset="0"/>
              </a:rPr>
              <a:t>Hormonal imbalance</a:t>
            </a:r>
          </a:p>
          <a:p>
            <a:pPr marL="342900" indent="-342900" algn="ctr">
              <a:lnSpc>
                <a:spcPct val="150000"/>
              </a:lnSpc>
              <a:buFont typeface="Wingdings" panose="05000000000000000000" pitchFamily="2" charset="2"/>
              <a:buChar char="§"/>
            </a:pPr>
            <a:r>
              <a:rPr lang="en-US" sz="2400" dirty="0">
                <a:latin typeface="Georgia" panose="02040502050405020303" pitchFamily="18" charset="0"/>
              </a:rPr>
              <a:t>Cancer</a:t>
            </a:r>
            <a:endParaRPr lang="en-US" dirty="0"/>
          </a:p>
        </p:txBody>
      </p:sp>
    </p:spTree>
    <p:extLst>
      <p:ext uri="{BB962C8B-B14F-4D97-AF65-F5344CB8AC3E}">
        <p14:creationId xmlns:p14="http://schemas.microsoft.com/office/powerpoint/2010/main" val="71765856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E6B20C4-42F1-54C8-EE4C-8D676A705396}"/>
              </a:ext>
            </a:extLst>
          </p:cNvPr>
          <p:cNvPicPr>
            <a:picLocks noChangeAspect="1"/>
          </p:cNvPicPr>
          <p:nvPr/>
        </p:nvPicPr>
        <p:blipFill>
          <a:blip r:embed="rId2"/>
          <a:stretch>
            <a:fillRect/>
          </a:stretch>
        </p:blipFill>
        <p:spPr>
          <a:xfrm>
            <a:off x="777240" y="565029"/>
            <a:ext cx="2007689" cy="1804098"/>
          </a:xfrm>
          <a:prstGeom prst="rect">
            <a:avLst/>
          </a:prstGeom>
        </p:spPr>
      </p:pic>
      <p:sp>
        <p:nvSpPr>
          <p:cNvPr id="6" name="TextBox 5">
            <a:extLst>
              <a:ext uri="{FF2B5EF4-FFF2-40B4-BE49-F238E27FC236}">
                <a16:creationId xmlns:a16="http://schemas.microsoft.com/office/drawing/2014/main" id="{9A81AACD-BD30-D3A3-B5C0-F8BB592C7BFB}"/>
              </a:ext>
            </a:extLst>
          </p:cNvPr>
          <p:cNvSpPr txBox="1"/>
          <p:nvPr/>
        </p:nvSpPr>
        <p:spPr>
          <a:xfrm>
            <a:off x="3255818" y="689719"/>
            <a:ext cx="8158942" cy="44570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Georgia" panose="02040502050405020303" pitchFamily="18" charset="0"/>
                <a:ea typeface="+mn-ea"/>
                <a:cs typeface="+mn-cs"/>
              </a:rPr>
              <a:t>Your Personal Guide for Living Your Best Heart Health Life.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black"/>
              </a:solidFill>
              <a:effectLst/>
              <a:uLnTx/>
              <a:uFillTx/>
              <a:latin typeface="Georgia" panose="02040502050405020303" pitchFamily="18" charset="0"/>
              <a:ea typeface="+mn-ea"/>
              <a:cs typeface="+mn-cs"/>
            </a:endParaRPr>
          </a:p>
          <a:p>
            <a:endParaRPr lang="en-US" sz="2400" dirty="0">
              <a:latin typeface="Georgia" panose="02040502050405020303" pitchFamily="18" charset="0"/>
            </a:endParaRPr>
          </a:p>
          <a:p>
            <a:pPr marL="285750" indent="-285750" algn="ctr">
              <a:buFont typeface="Wingdings" panose="05000000000000000000" pitchFamily="2" charset="2"/>
              <a:buChar char="v"/>
            </a:pPr>
            <a:r>
              <a:rPr lang="en-US" sz="2400" dirty="0">
                <a:latin typeface="Georgia" panose="02040502050405020303" pitchFamily="18" charset="0"/>
              </a:rPr>
              <a:t>Anti-oxidants vs. Free Radicals</a:t>
            </a:r>
          </a:p>
          <a:p>
            <a:pPr marL="285750" indent="-285750" algn="ctr">
              <a:buFont typeface="Wingdings" panose="05000000000000000000" pitchFamily="2" charset="2"/>
              <a:buChar char="v"/>
            </a:pPr>
            <a:endParaRPr lang="en-US" sz="2400" dirty="0">
              <a:latin typeface="Georgia" panose="02040502050405020303" pitchFamily="18" charset="0"/>
            </a:endParaRPr>
          </a:p>
          <a:p>
            <a:pPr>
              <a:lnSpc>
                <a:spcPct val="150000"/>
              </a:lnSpc>
            </a:pPr>
            <a:r>
              <a:rPr lang="en-US" sz="2400" dirty="0">
                <a:latin typeface="Georgia" panose="02040502050405020303" pitchFamily="18" charset="0"/>
              </a:rPr>
              <a:t>Now is the perfect time to reverse accelerated/premature aging by eating foods that help build a healthy shield that protects the body from free radicals. </a:t>
            </a:r>
          </a:p>
        </p:txBody>
      </p:sp>
    </p:spTree>
    <p:extLst>
      <p:ext uri="{BB962C8B-B14F-4D97-AF65-F5344CB8AC3E}">
        <p14:creationId xmlns:p14="http://schemas.microsoft.com/office/powerpoint/2010/main" val="263948442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E6B20C4-42F1-54C8-EE4C-8D676A705396}"/>
              </a:ext>
            </a:extLst>
          </p:cNvPr>
          <p:cNvPicPr>
            <a:picLocks noChangeAspect="1"/>
          </p:cNvPicPr>
          <p:nvPr/>
        </p:nvPicPr>
        <p:blipFill>
          <a:blip r:embed="rId2"/>
          <a:stretch>
            <a:fillRect/>
          </a:stretch>
        </p:blipFill>
        <p:spPr>
          <a:xfrm>
            <a:off x="777240" y="565029"/>
            <a:ext cx="2007689" cy="1804098"/>
          </a:xfrm>
          <a:prstGeom prst="rect">
            <a:avLst/>
          </a:prstGeom>
        </p:spPr>
      </p:pic>
      <p:sp>
        <p:nvSpPr>
          <p:cNvPr id="6" name="TextBox 5">
            <a:extLst>
              <a:ext uri="{FF2B5EF4-FFF2-40B4-BE49-F238E27FC236}">
                <a16:creationId xmlns:a16="http://schemas.microsoft.com/office/drawing/2014/main" id="{9A81AACD-BD30-D3A3-B5C0-F8BB592C7BFB}"/>
              </a:ext>
            </a:extLst>
          </p:cNvPr>
          <p:cNvSpPr txBox="1"/>
          <p:nvPr/>
        </p:nvSpPr>
        <p:spPr>
          <a:xfrm>
            <a:off x="3394364" y="646475"/>
            <a:ext cx="8215745" cy="4339650"/>
          </a:xfrm>
          <a:prstGeom prst="rect">
            <a:avLst/>
          </a:prstGeom>
          <a:noFill/>
        </p:spPr>
        <p:txBody>
          <a:bodyPr wrap="square" rtlCol="0">
            <a:spAutoFit/>
          </a:bodyPr>
          <a:lstStyle/>
          <a:p>
            <a:pPr algn="ctr"/>
            <a:r>
              <a:rPr lang="en-US" sz="3600" dirty="0">
                <a:latin typeface="Georgia" panose="02040502050405020303" pitchFamily="18" charset="0"/>
              </a:rPr>
              <a:t>Your Personal Guide for Living Your Best Heart Health Life. </a:t>
            </a:r>
          </a:p>
          <a:p>
            <a:endParaRPr lang="en-US" sz="3600" dirty="0">
              <a:latin typeface="Georgia" panose="02040502050405020303" pitchFamily="18" charset="0"/>
            </a:endParaRPr>
          </a:p>
          <a:p>
            <a:endParaRPr lang="en-US" sz="2400" dirty="0">
              <a:latin typeface="Georgia" panose="02040502050405020303" pitchFamily="18" charset="0"/>
            </a:endParaRPr>
          </a:p>
          <a:p>
            <a:pPr marL="285750" indent="-285750" algn="ctr">
              <a:buFont typeface="Wingdings" panose="05000000000000000000" pitchFamily="2" charset="2"/>
              <a:buChar char="v"/>
            </a:pPr>
            <a:r>
              <a:rPr lang="en-US" sz="2400" dirty="0">
                <a:latin typeface="Georgia" panose="02040502050405020303" pitchFamily="18" charset="0"/>
              </a:rPr>
              <a:t>Anti-oxidants</a:t>
            </a:r>
          </a:p>
          <a:p>
            <a:pPr marL="285750" indent="-285750" algn="ctr">
              <a:buFont typeface="Wingdings" panose="05000000000000000000" pitchFamily="2" charset="2"/>
              <a:buChar char="v"/>
            </a:pPr>
            <a:endParaRPr lang="en-US" sz="2400" dirty="0">
              <a:latin typeface="Georgia" panose="02040502050405020303" pitchFamily="18" charset="0"/>
            </a:endParaRPr>
          </a:p>
          <a:p>
            <a:pPr marL="285750" indent="-285750" algn="ctr">
              <a:buFont typeface="Wingdings" panose="05000000000000000000" pitchFamily="2" charset="2"/>
              <a:buChar char="v"/>
            </a:pPr>
            <a:endParaRPr lang="en-US" sz="2400" dirty="0">
              <a:latin typeface="Georgia" panose="02040502050405020303" pitchFamily="18" charset="0"/>
            </a:endParaRPr>
          </a:p>
          <a:p>
            <a:pPr algn="ctr"/>
            <a:r>
              <a:rPr lang="en-US" sz="2400" dirty="0">
                <a:latin typeface="Georgia" panose="02040502050405020303" pitchFamily="18" charset="0"/>
              </a:rPr>
              <a:t>You may have heard a lot of talk about antioxidants.</a:t>
            </a:r>
          </a:p>
          <a:p>
            <a:pPr algn="ctr"/>
            <a:endParaRPr lang="en-US" sz="2400" dirty="0">
              <a:latin typeface="Georgia" panose="02040502050405020303" pitchFamily="18" charset="0"/>
            </a:endParaRPr>
          </a:p>
          <a:p>
            <a:pPr algn="ctr"/>
            <a:r>
              <a:rPr lang="en-US" sz="2400" dirty="0">
                <a:latin typeface="Georgia" panose="02040502050405020303" pitchFamily="18" charset="0"/>
              </a:rPr>
              <a:t>However, few people know what they are or how they work.</a:t>
            </a:r>
          </a:p>
        </p:txBody>
      </p:sp>
    </p:spTree>
    <p:extLst>
      <p:ext uri="{BB962C8B-B14F-4D97-AF65-F5344CB8AC3E}">
        <p14:creationId xmlns:p14="http://schemas.microsoft.com/office/powerpoint/2010/main" val="13073835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1C5FFBDD-8D6D-A533-F390-3D5FF9F4D378}"/>
              </a:ext>
            </a:extLst>
          </p:cNvPr>
          <p:cNvSpPr>
            <a:spLocks noGrp="1"/>
          </p:cNvSpPr>
          <p:nvPr>
            <p:ph idx="1"/>
          </p:nvPr>
        </p:nvSpPr>
        <p:spPr>
          <a:xfrm>
            <a:off x="2978726" y="933534"/>
            <a:ext cx="8532770" cy="5083807"/>
          </a:xfrm>
        </p:spPr>
        <p:txBody>
          <a:bodyPr>
            <a:normAutofit fontScale="47500" lnSpcReduction="20000"/>
          </a:bodyPr>
          <a:lstStyle/>
          <a:p>
            <a:pPr marL="228600" marR="0" lvl="0" indent="0" algn="ctr" defTabSz="914400" rtl="0" eaLnBrk="1" fontAlgn="auto" latinLnBrk="0" hangingPunct="1">
              <a:lnSpc>
                <a:spcPct val="160000"/>
              </a:lnSpc>
              <a:spcBef>
                <a:spcPts val="1000"/>
              </a:spcBef>
              <a:spcAft>
                <a:spcPts val="0"/>
              </a:spcAft>
              <a:buClr>
                <a:srgbClr val="201449">
                  <a:lumMod val="10000"/>
                  <a:lumOff val="90000"/>
                </a:srgbClr>
              </a:buClr>
              <a:buSzPct val="80000"/>
              <a:buFont typeface="Wingdings" panose="05000000000000000000" pitchFamily="2" charset="2"/>
              <a:buNone/>
              <a:tabLst/>
              <a:defRPr/>
            </a:pPr>
            <a:r>
              <a:rPr kumimoji="0" lang="en-US" sz="5200" b="0" i="0" u="none" strike="noStrike" kern="1200" cap="none" spc="0" normalizeH="0" baseline="0" noProof="0" dirty="0">
                <a:ln>
                  <a:noFill/>
                </a:ln>
                <a:solidFill>
                  <a:schemeClr val="tx1">
                    <a:alpha val="70000"/>
                  </a:schemeClr>
                </a:solidFill>
                <a:effectLst/>
                <a:uLnTx/>
                <a:uFillTx/>
                <a:latin typeface="Georgia" panose="02040502050405020303"/>
                <a:ea typeface="+mn-ea"/>
                <a:cs typeface="+mn-cs"/>
              </a:rPr>
              <a:t>Level 2</a:t>
            </a:r>
          </a:p>
          <a:p>
            <a:pPr marL="228600" marR="0" lvl="0" indent="0" algn="ctr" defTabSz="914400" rtl="0" eaLnBrk="1" fontAlgn="auto" latinLnBrk="0" hangingPunct="1">
              <a:lnSpc>
                <a:spcPct val="160000"/>
              </a:lnSpc>
              <a:spcBef>
                <a:spcPts val="1000"/>
              </a:spcBef>
              <a:spcAft>
                <a:spcPts val="0"/>
              </a:spcAft>
              <a:buClr>
                <a:srgbClr val="201449">
                  <a:lumMod val="10000"/>
                  <a:lumOff val="90000"/>
                </a:srgbClr>
              </a:buClr>
              <a:buSzPct val="80000"/>
              <a:buFont typeface="Wingdings" panose="05000000000000000000" pitchFamily="2" charset="2"/>
              <a:buNone/>
              <a:tabLst/>
              <a:defRPr/>
            </a:pPr>
            <a:r>
              <a:rPr kumimoji="0" lang="en-US" sz="5200" b="0" i="0" u="none" strike="noStrike" kern="1200" cap="none" spc="0" normalizeH="0" baseline="0" noProof="0" dirty="0">
                <a:ln>
                  <a:noFill/>
                </a:ln>
                <a:solidFill>
                  <a:schemeClr val="tx1">
                    <a:alpha val="70000"/>
                  </a:schemeClr>
                </a:solidFill>
                <a:effectLst/>
                <a:uLnTx/>
                <a:uFillTx/>
                <a:latin typeface="Georgia" panose="02040502050405020303"/>
                <a:ea typeface="+mn-ea"/>
                <a:cs typeface="+mn-cs"/>
              </a:rPr>
              <a:t>R &amp; R’s Self-Care Reset</a:t>
            </a:r>
          </a:p>
          <a:p>
            <a:pPr marL="228600" marR="0" lvl="0" indent="0" defTabSz="914400" rtl="0" eaLnBrk="1" fontAlgn="auto" latinLnBrk="0" hangingPunct="1">
              <a:lnSpc>
                <a:spcPct val="160000"/>
              </a:lnSpc>
              <a:spcBef>
                <a:spcPts val="1000"/>
              </a:spcBef>
              <a:spcAft>
                <a:spcPts val="0"/>
              </a:spcAft>
              <a:buClr>
                <a:srgbClr val="201449">
                  <a:lumMod val="10000"/>
                  <a:lumOff val="90000"/>
                </a:srgbClr>
              </a:buClr>
              <a:buSzPct val="80000"/>
              <a:buFont typeface="Wingdings" panose="05000000000000000000" pitchFamily="2" charset="2"/>
              <a:buNone/>
              <a:tabLst/>
              <a:defRPr/>
            </a:pPr>
            <a:r>
              <a:rPr kumimoji="0" lang="en-US" sz="5200" b="0" i="0" u="none" strike="noStrike" kern="1200" cap="none" spc="0" normalizeH="0" baseline="0" noProof="0" dirty="0">
                <a:ln>
                  <a:noFill/>
                </a:ln>
                <a:solidFill>
                  <a:schemeClr val="tx1">
                    <a:alpha val="70000"/>
                  </a:schemeClr>
                </a:solidFill>
                <a:effectLst/>
                <a:uLnTx/>
                <a:uFillTx/>
                <a:latin typeface="Georgia" panose="02040502050405020303"/>
                <a:ea typeface="+mn-ea"/>
                <a:cs typeface="+mn-cs"/>
              </a:rPr>
              <a:t>Module 1 through 4  are</a:t>
            </a:r>
            <a:r>
              <a:rPr lang="en-US" sz="5200" dirty="0">
                <a:solidFill>
                  <a:schemeClr val="tx1">
                    <a:alpha val="70000"/>
                  </a:schemeClr>
                </a:solidFill>
                <a:latin typeface="Georgia" panose="02040502050405020303"/>
              </a:rPr>
              <a:t> Heart Health Master Classes.</a:t>
            </a:r>
          </a:p>
          <a:p>
            <a:pPr marL="228600" marR="0" lvl="0" indent="0" defTabSz="914400" rtl="0" eaLnBrk="1" fontAlgn="auto" latinLnBrk="0" hangingPunct="1">
              <a:lnSpc>
                <a:spcPct val="160000"/>
              </a:lnSpc>
              <a:spcBef>
                <a:spcPts val="1000"/>
              </a:spcBef>
              <a:spcAft>
                <a:spcPts val="0"/>
              </a:spcAft>
              <a:buClr>
                <a:srgbClr val="201449">
                  <a:lumMod val="10000"/>
                  <a:lumOff val="90000"/>
                </a:srgbClr>
              </a:buClr>
              <a:buSzPct val="80000"/>
              <a:buFont typeface="Wingdings" panose="05000000000000000000" pitchFamily="2" charset="2"/>
              <a:buNone/>
              <a:tabLst/>
              <a:defRPr/>
            </a:pPr>
            <a:r>
              <a:rPr lang="en-US" sz="5200" dirty="0">
                <a:solidFill>
                  <a:schemeClr val="tx1">
                    <a:alpha val="70000"/>
                  </a:schemeClr>
                </a:solidFill>
                <a:latin typeface="Georgia" panose="02040502050405020303"/>
              </a:rPr>
              <a:t>Module 5 and 6 are Master Classes is where we coach you on how to customize and personalize a blueprint to  reset your heart’s health and wellbeing.   </a:t>
            </a:r>
          </a:p>
          <a:p>
            <a:pPr algn="ctr"/>
            <a:endParaRPr lang="en-US" sz="9600" dirty="0">
              <a:solidFill>
                <a:srgbClr val="7030A0">
                  <a:alpha val="70000"/>
                </a:srgbClr>
              </a:solidFill>
            </a:endParaRPr>
          </a:p>
          <a:p>
            <a:endParaRPr lang="en-US" dirty="0"/>
          </a:p>
        </p:txBody>
      </p:sp>
      <p:pic>
        <p:nvPicPr>
          <p:cNvPr id="2" name="Picture 1">
            <a:extLst>
              <a:ext uri="{FF2B5EF4-FFF2-40B4-BE49-F238E27FC236}">
                <a16:creationId xmlns:a16="http://schemas.microsoft.com/office/drawing/2014/main" id="{9FD591CA-3B3E-2D8C-FB5D-984A3BABD2BA}"/>
              </a:ext>
            </a:extLst>
          </p:cNvPr>
          <p:cNvPicPr>
            <a:picLocks noChangeAspect="1"/>
          </p:cNvPicPr>
          <p:nvPr/>
        </p:nvPicPr>
        <p:blipFill>
          <a:blip r:embed="rId2"/>
          <a:stretch>
            <a:fillRect/>
          </a:stretch>
        </p:blipFill>
        <p:spPr>
          <a:xfrm>
            <a:off x="485417" y="479866"/>
            <a:ext cx="2156607" cy="1515189"/>
          </a:xfrm>
          <a:prstGeom prst="rect">
            <a:avLst/>
          </a:prstGeom>
        </p:spPr>
      </p:pic>
    </p:spTree>
    <p:extLst>
      <p:ext uri="{BB962C8B-B14F-4D97-AF65-F5344CB8AC3E}">
        <p14:creationId xmlns:p14="http://schemas.microsoft.com/office/powerpoint/2010/main" val="123067994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E6B20C4-42F1-54C8-EE4C-8D676A705396}"/>
              </a:ext>
            </a:extLst>
          </p:cNvPr>
          <p:cNvPicPr>
            <a:picLocks noChangeAspect="1"/>
          </p:cNvPicPr>
          <p:nvPr/>
        </p:nvPicPr>
        <p:blipFill>
          <a:blip r:embed="rId2"/>
          <a:stretch>
            <a:fillRect/>
          </a:stretch>
        </p:blipFill>
        <p:spPr>
          <a:xfrm>
            <a:off x="777240" y="565029"/>
            <a:ext cx="2007689" cy="1804098"/>
          </a:xfrm>
          <a:prstGeom prst="rect">
            <a:avLst/>
          </a:prstGeom>
        </p:spPr>
      </p:pic>
      <p:sp>
        <p:nvSpPr>
          <p:cNvPr id="6" name="TextBox 5">
            <a:extLst>
              <a:ext uri="{FF2B5EF4-FFF2-40B4-BE49-F238E27FC236}">
                <a16:creationId xmlns:a16="http://schemas.microsoft.com/office/drawing/2014/main" id="{9A81AACD-BD30-D3A3-B5C0-F8BB592C7BFB}"/>
              </a:ext>
            </a:extLst>
          </p:cNvPr>
          <p:cNvSpPr txBox="1"/>
          <p:nvPr/>
        </p:nvSpPr>
        <p:spPr>
          <a:xfrm>
            <a:off x="3394364" y="646475"/>
            <a:ext cx="8215745" cy="3231654"/>
          </a:xfrm>
          <a:prstGeom prst="rect">
            <a:avLst/>
          </a:prstGeom>
          <a:noFill/>
        </p:spPr>
        <p:txBody>
          <a:bodyPr wrap="square" rtlCol="0">
            <a:spAutoFit/>
          </a:bodyPr>
          <a:lstStyle/>
          <a:p>
            <a:pPr algn="ctr"/>
            <a:r>
              <a:rPr lang="en-US" sz="3600" dirty="0">
                <a:latin typeface="Georgia" panose="02040502050405020303" pitchFamily="18" charset="0"/>
              </a:rPr>
              <a:t>Your Personal Guide for Living Your Best Heart Health Life. </a:t>
            </a:r>
          </a:p>
          <a:p>
            <a:endParaRPr lang="en-US" sz="3600" dirty="0">
              <a:latin typeface="Georgia" panose="02040502050405020303" pitchFamily="18" charset="0"/>
            </a:endParaRPr>
          </a:p>
          <a:p>
            <a:endParaRPr lang="en-US" sz="2400" dirty="0">
              <a:latin typeface="Georgia" panose="02040502050405020303" pitchFamily="18" charset="0"/>
            </a:endParaRPr>
          </a:p>
          <a:p>
            <a:pPr marL="285750" indent="-285750" algn="ctr">
              <a:buFont typeface="Wingdings" panose="05000000000000000000" pitchFamily="2" charset="2"/>
              <a:buChar char="v"/>
            </a:pPr>
            <a:r>
              <a:rPr lang="en-US" sz="2400" dirty="0">
                <a:latin typeface="Georgia" panose="02040502050405020303" pitchFamily="18" charset="0"/>
              </a:rPr>
              <a:t>Anti-oxidants</a:t>
            </a:r>
          </a:p>
          <a:p>
            <a:pPr marL="285750" indent="-285750" algn="ctr">
              <a:buFont typeface="Wingdings" panose="05000000000000000000" pitchFamily="2" charset="2"/>
              <a:buChar char="v"/>
            </a:pPr>
            <a:endParaRPr lang="en-US" sz="2400" dirty="0">
              <a:latin typeface="Georgia" panose="02040502050405020303" pitchFamily="18" charset="0"/>
            </a:endParaRPr>
          </a:p>
          <a:p>
            <a:pPr algn="ctr"/>
            <a:r>
              <a:rPr lang="en-US" sz="2400" dirty="0">
                <a:latin typeface="Georgia" panose="02040502050405020303" pitchFamily="18" charset="0"/>
              </a:rPr>
              <a:t>Are you eating enough antioxidants?</a:t>
            </a:r>
          </a:p>
        </p:txBody>
      </p:sp>
    </p:spTree>
    <p:extLst>
      <p:ext uri="{BB962C8B-B14F-4D97-AF65-F5344CB8AC3E}">
        <p14:creationId xmlns:p14="http://schemas.microsoft.com/office/powerpoint/2010/main" val="313314718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E6B20C4-42F1-54C8-EE4C-8D676A705396}"/>
              </a:ext>
            </a:extLst>
          </p:cNvPr>
          <p:cNvPicPr>
            <a:picLocks noChangeAspect="1"/>
          </p:cNvPicPr>
          <p:nvPr/>
        </p:nvPicPr>
        <p:blipFill>
          <a:blip r:embed="rId2"/>
          <a:stretch>
            <a:fillRect/>
          </a:stretch>
        </p:blipFill>
        <p:spPr>
          <a:xfrm>
            <a:off x="777240" y="565029"/>
            <a:ext cx="2007689" cy="1804098"/>
          </a:xfrm>
          <a:prstGeom prst="rect">
            <a:avLst/>
          </a:prstGeom>
        </p:spPr>
      </p:pic>
      <p:sp>
        <p:nvSpPr>
          <p:cNvPr id="6" name="TextBox 5">
            <a:extLst>
              <a:ext uri="{FF2B5EF4-FFF2-40B4-BE49-F238E27FC236}">
                <a16:creationId xmlns:a16="http://schemas.microsoft.com/office/drawing/2014/main" id="{9A81AACD-BD30-D3A3-B5C0-F8BB592C7BFB}"/>
              </a:ext>
            </a:extLst>
          </p:cNvPr>
          <p:cNvSpPr txBox="1"/>
          <p:nvPr/>
        </p:nvSpPr>
        <p:spPr>
          <a:xfrm>
            <a:off x="3394364" y="646475"/>
            <a:ext cx="8215745" cy="3600986"/>
          </a:xfrm>
          <a:prstGeom prst="rect">
            <a:avLst/>
          </a:prstGeom>
          <a:noFill/>
        </p:spPr>
        <p:txBody>
          <a:bodyPr wrap="square" rtlCol="0">
            <a:spAutoFit/>
          </a:bodyPr>
          <a:lstStyle/>
          <a:p>
            <a:pPr algn="ctr"/>
            <a:r>
              <a:rPr lang="en-US" sz="3600" dirty="0">
                <a:latin typeface="Georgia" panose="02040502050405020303" pitchFamily="18" charset="0"/>
              </a:rPr>
              <a:t>Your Personal Guide for Living Your Best Heart Health Life. </a:t>
            </a:r>
          </a:p>
          <a:p>
            <a:endParaRPr lang="en-US" sz="3600" dirty="0">
              <a:latin typeface="Georgia" panose="02040502050405020303" pitchFamily="18" charset="0"/>
            </a:endParaRPr>
          </a:p>
          <a:p>
            <a:endParaRPr lang="en-US" sz="2400" dirty="0">
              <a:latin typeface="Georgia" panose="02040502050405020303" pitchFamily="18" charset="0"/>
            </a:endParaRPr>
          </a:p>
          <a:p>
            <a:pPr marL="285750" indent="-285750" algn="ctr">
              <a:buFont typeface="Wingdings" panose="05000000000000000000" pitchFamily="2" charset="2"/>
              <a:buChar char="v"/>
            </a:pPr>
            <a:r>
              <a:rPr lang="en-US" sz="2400" dirty="0">
                <a:latin typeface="Georgia" panose="02040502050405020303" pitchFamily="18" charset="0"/>
              </a:rPr>
              <a:t>Free Radicals </a:t>
            </a:r>
          </a:p>
          <a:p>
            <a:pPr marL="285750" indent="-285750" algn="ctr">
              <a:buFont typeface="Wingdings" panose="05000000000000000000" pitchFamily="2" charset="2"/>
              <a:buChar char="v"/>
            </a:pPr>
            <a:endParaRPr lang="en-US" sz="2400" dirty="0">
              <a:latin typeface="Georgia" panose="02040502050405020303" pitchFamily="18" charset="0"/>
            </a:endParaRPr>
          </a:p>
          <a:p>
            <a:pPr algn="ctr"/>
            <a:r>
              <a:rPr lang="en-US" sz="2400" dirty="0">
                <a:latin typeface="Georgia" panose="02040502050405020303" pitchFamily="18" charset="0"/>
              </a:rPr>
              <a:t>Are you eating enough antioxidants to </a:t>
            </a:r>
          </a:p>
          <a:p>
            <a:pPr algn="ctr"/>
            <a:r>
              <a:rPr lang="en-US" sz="2400" dirty="0">
                <a:latin typeface="Georgia" panose="02040502050405020303" pitchFamily="18" charset="0"/>
              </a:rPr>
              <a:t>manage free radicals?</a:t>
            </a:r>
          </a:p>
        </p:txBody>
      </p:sp>
    </p:spTree>
    <p:extLst>
      <p:ext uri="{BB962C8B-B14F-4D97-AF65-F5344CB8AC3E}">
        <p14:creationId xmlns:p14="http://schemas.microsoft.com/office/powerpoint/2010/main" val="118587260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E6B20C4-42F1-54C8-EE4C-8D676A705396}"/>
              </a:ext>
            </a:extLst>
          </p:cNvPr>
          <p:cNvPicPr>
            <a:picLocks noChangeAspect="1"/>
          </p:cNvPicPr>
          <p:nvPr/>
        </p:nvPicPr>
        <p:blipFill>
          <a:blip r:embed="rId2"/>
          <a:stretch>
            <a:fillRect/>
          </a:stretch>
        </p:blipFill>
        <p:spPr>
          <a:xfrm>
            <a:off x="777241" y="551175"/>
            <a:ext cx="1791836" cy="1610134"/>
          </a:xfrm>
          <a:prstGeom prst="rect">
            <a:avLst/>
          </a:prstGeom>
        </p:spPr>
      </p:pic>
      <p:sp>
        <p:nvSpPr>
          <p:cNvPr id="6" name="TextBox 5">
            <a:extLst>
              <a:ext uri="{FF2B5EF4-FFF2-40B4-BE49-F238E27FC236}">
                <a16:creationId xmlns:a16="http://schemas.microsoft.com/office/drawing/2014/main" id="{9A81AACD-BD30-D3A3-B5C0-F8BB592C7BFB}"/>
              </a:ext>
            </a:extLst>
          </p:cNvPr>
          <p:cNvSpPr txBox="1"/>
          <p:nvPr/>
        </p:nvSpPr>
        <p:spPr>
          <a:xfrm>
            <a:off x="3480705" y="551175"/>
            <a:ext cx="6973437" cy="1871731"/>
          </a:xfrm>
          <a:prstGeom prst="rect">
            <a:avLst/>
          </a:prstGeom>
          <a:noFill/>
        </p:spPr>
        <p:txBody>
          <a:bodyPr wrap="square" rtlCol="0">
            <a:spAutoFit/>
          </a:bodyPr>
          <a:lstStyle/>
          <a:p>
            <a:pPr algn="ctr"/>
            <a:r>
              <a:rPr lang="en-US" sz="2400" dirty="0">
                <a:latin typeface="Georgia" panose="02040502050405020303" pitchFamily="18" charset="0"/>
              </a:rPr>
              <a:t>                    Your Personal Guide for Living Your Best Heart Health Life. </a:t>
            </a:r>
          </a:p>
          <a:p>
            <a:pPr>
              <a:lnSpc>
                <a:spcPct val="150000"/>
              </a:lnSpc>
            </a:pPr>
            <a:endParaRPr lang="en-US" sz="2400" dirty="0">
              <a:latin typeface="Georgia" panose="02040502050405020303" pitchFamily="18" charset="0"/>
            </a:endParaRPr>
          </a:p>
          <a:p>
            <a:pPr>
              <a:lnSpc>
                <a:spcPct val="150000"/>
              </a:lnSpc>
            </a:pPr>
            <a:endParaRPr lang="en-US" sz="2400" dirty="0">
              <a:latin typeface="Georgia" panose="02040502050405020303" pitchFamily="18" charset="0"/>
            </a:endParaRPr>
          </a:p>
        </p:txBody>
      </p:sp>
      <p:sp>
        <p:nvSpPr>
          <p:cNvPr id="3" name="TextBox 2">
            <a:extLst>
              <a:ext uri="{FF2B5EF4-FFF2-40B4-BE49-F238E27FC236}">
                <a16:creationId xmlns:a16="http://schemas.microsoft.com/office/drawing/2014/main" id="{7B627FB7-B29E-FA45-8867-77922D04157C}"/>
              </a:ext>
            </a:extLst>
          </p:cNvPr>
          <p:cNvSpPr txBox="1"/>
          <p:nvPr/>
        </p:nvSpPr>
        <p:spPr>
          <a:xfrm>
            <a:off x="6551815" y="2419545"/>
            <a:ext cx="4585855" cy="2809487"/>
          </a:xfrm>
          <a:prstGeom prst="rect">
            <a:avLst/>
          </a:prstGeom>
          <a:noFill/>
        </p:spPr>
        <p:txBody>
          <a:bodyPr wrap="square">
            <a:spAutoFit/>
          </a:bodyPr>
          <a:lstStyle/>
          <a:p>
            <a:pPr>
              <a:lnSpc>
                <a:spcPct val="150000"/>
              </a:lnSpc>
            </a:pPr>
            <a:r>
              <a:rPr kumimoji="0" lang="en-US" sz="2000" b="0" i="0" u="none" strike="noStrike" kern="1200" cap="none" spc="0" normalizeH="0" baseline="0" noProof="0" dirty="0">
                <a:ln>
                  <a:noFill/>
                </a:ln>
                <a:solidFill>
                  <a:prstClr val="black"/>
                </a:solidFill>
                <a:effectLst/>
                <a:uLnTx/>
                <a:uFillTx/>
                <a:latin typeface="Georgia" panose="02040502050405020303" pitchFamily="18" charset="0"/>
                <a:ea typeface="+mn-ea"/>
                <a:cs typeface="+mn-cs"/>
              </a:rPr>
              <a:t>Free radicals can also be made by the body after exposure to:</a:t>
            </a:r>
          </a:p>
          <a:p>
            <a:pPr marL="342900" indent="-342900">
              <a:lnSpc>
                <a:spcPct val="150000"/>
              </a:lnSpc>
              <a:buFont typeface="Wingdings" panose="05000000000000000000" pitchFamily="2" charset="2"/>
              <a:buChar char="q"/>
            </a:pPr>
            <a:r>
              <a:rPr kumimoji="0" lang="en-US" sz="2000" b="0" i="0" u="none" strike="noStrike" kern="1200" cap="none" spc="0" normalizeH="0" baseline="0" noProof="0" dirty="0">
                <a:ln>
                  <a:noFill/>
                </a:ln>
                <a:solidFill>
                  <a:prstClr val="black"/>
                </a:solidFill>
                <a:effectLst/>
                <a:uLnTx/>
                <a:uFillTx/>
                <a:latin typeface="Georgia" panose="02040502050405020303" pitchFamily="18" charset="0"/>
                <a:ea typeface="+mn-ea"/>
                <a:cs typeface="+mn-cs"/>
              </a:rPr>
              <a:t> Toxins in the environment</a:t>
            </a:r>
          </a:p>
          <a:p>
            <a:pPr marL="342900" indent="-342900">
              <a:lnSpc>
                <a:spcPct val="150000"/>
              </a:lnSpc>
              <a:buFont typeface="Wingdings" panose="05000000000000000000" pitchFamily="2" charset="2"/>
              <a:buChar char="q"/>
            </a:pPr>
            <a:r>
              <a:rPr kumimoji="0" lang="en-US" sz="2000" b="0" i="0" u="none" strike="noStrike" kern="1200" cap="none" spc="0" normalizeH="0" baseline="0" noProof="0" dirty="0">
                <a:ln>
                  <a:noFill/>
                </a:ln>
                <a:solidFill>
                  <a:prstClr val="black"/>
                </a:solidFill>
                <a:effectLst/>
                <a:uLnTx/>
                <a:uFillTx/>
                <a:latin typeface="Georgia" panose="02040502050405020303" pitchFamily="18" charset="0"/>
                <a:ea typeface="+mn-ea"/>
                <a:cs typeface="+mn-cs"/>
              </a:rPr>
              <a:t> Tobacco smoke</a:t>
            </a:r>
          </a:p>
          <a:p>
            <a:pPr marL="342900" indent="-342900">
              <a:lnSpc>
                <a:spcPct val="150000"/>
              </a:lnSpc>
              <a:buFont typeface="Wingdings" panose="05000000000000000000" pitchFamily="2" charset="2"/>
              <a:buChar char="q"/>
            </a:pPr>
            <a:r>
              <a:rPr kumimoji="0" lang="en-US" sz="2000" b="0" i="0" u="none" strike="noStrike" kern="1200" cap="none" spc="0" normalizeH="0" baseline="0" noProof="0" dirty="0">
                <a:ln>
                  <a:noFill/>
                </a:ln>
                <a:solidFill>
                  <a:prstClr val="black"/>
                </a:solidFill>
                <a:effectLst/>
                <a:uLnTx/>
                <a:uFillTx/>
                <a:latin typeface="Georgia" panose="02040502050405020303" pitchFamily="18" charset="0"/>
                <a:ea typeface="+mn-ea"/>
                <a:cs typeface="+mn-cs"/>
              </a:rPr>
              <a:t> Ultraviolet (UV) light</a:t>
            </a:r>
          </a:p>
          <a:p>
            <a:pPr marL="342900" indent="-342900">
              <a:lnSpc>
                <a:spcPct val="150000"/>
              </a:lnSpc>
              <a:buFont typeface="Wingdings" panose="05000000000000000000" pitchFamily="2" charset="2"/>
              <a:buChar char="q"/>
            </a:pPr>
            <a:r>
              <a:rPr kumimoji="0" lang="en-US" sz="2000" b="0" i="0" u="none" strike="noStrike" kern="1200" cap="none" spc="0" normalizeH="0" baseline="0" noProof="0" dirty="0">
                <a:ln>
                  <a:noFill/>
                </a:ln>
                <a:solidFill>
                  <a:prstClr val="black"/>
                </a:solidFill>
                <a:effectLst/>
                <a:uLnTx/>
                <a:uFillTx/>
                <a:latin typeface="Georgia" panose="02040502050405020303" pitchFamily="18" charset="0"/>
                <a:ea typeface="+mn-ea"/>
                <a:cs typeface="+mn-cs"/>
              </a:rPr>
              <a:t>Herbicides and pesticides </a:t>
            </a:r>
            <a:endParaRPr lang="en-US" sz="2000" dirty="0"/>
          </a:p>
        </p:txBody>
      </p:sp>
      <p:sp>
        <p:nvSpPr>
          <p:cNvPr id="4" name="TextBox 3">
            <a:extLst>
              <a:ext uri="{FF2B5EF4-FFF2-40B4-BE49-F238E27FC236}">
                <a16:creationId xmlns:a16="http://schemas.microsoft.com/office/drawing/2014/main" id="{CD0CD548-2EB2-DD22-98ED-0B7F1FF1E504}"/>
              </a:ext>
            </a:extLst>
          </p:cNvPr>
          <p:cNvSpPr txBox="1"/>
          <p:nvPr/>
        </p:nvSpPr>
        <p:spPr>
          <a:xfrm flipH="1">
            <a:off x="777239" y="2419545"/>
            <a:ext cx="4862948" cy="3903056"/>
          </a:xfrm>
          <a:prstGeom prst="rect">
            <a:avLst/>
          </a:prstGeom>
          <a:noFill/>
        </p:spPr>
        <p:txBody>
          <a:bodyPr wrap="square" rtlCol="0">
            <a:spAutoFit/>
          </a:bodyPr>
          <a:lstStyle/>
          <a:p>
            <a:pPr>
              <a:lnSpc>
                <a:spcPct val="150000"/>
              </a:lnSpc>
            </a:pPr>
            <a:r>
              <a:rPr lang="en-US" sz="2400" dirty="0">
                <a:latin typeface="Georgia" panose="02040502050405020303" pitchFamily="18" charset="0"/>
              </a:rPr>
              <a:t>Free radicals have a lifespan of only a fraction of a second, but during that time can damage DNA, sometimes causing mutations that can increase your risk of getting health conditions like heart disease and cancer. </a:t>
            </a:r>
          </a:p>
        </p:txBody>
      </p:sp>
    </p:spTree>
    <p:extLst>
      <p:ext uri="{BB962C8B-B14F-4D97-AF65-F5344CB8AC3E}">
        <p14:creationId xmlns:p14="http://schemas.microsoft.com/office/powerpoint/2010/main" val="264251822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E6B20C4-42F1-54C8-EE4C-8D676A705396}"/>
              </a:ext>
            </a:extLst>
          </p:cNvPr>
          <p:cNvPicPr>
            <a:picLocks noChangeAspect="1"/>
          </p:cNvPicPr>
          <p:nvPr/>
        </p:nvPicPr>
        <p:blipFill>
          <a:blip r:embed="rId2"/>
          <a:stretch>
            <a:fillRect/>
          </a:stretch>
        </p:blipFill>
        <p:spPr>
          <a:xfrm>
            <a:off x="777240" y="565029"/>
            <a:ext cx="2007689" cy="1804098"/>
          </a:xfrm>
          <a:prstGeom prst="rect">
            <a:avLst/>
          </a:prstGeom>
        </p:spPr>
      </p:pic>
      <p:sp>
        <p:nvSpPr>
          <p:cNvPr id="6" name="TextBox 5">
            <a:extLst>
              <a:ext uri="{FF2B5EF4-FFF2-40B4-BE49-F238E27FC236}">
                <a16:creationId xmlns:a16="http://schemas.microsoft.com/office/drawing/2014/main" id="{9A81AACD-BD30-D3A3-B5C0-F8BB592C7BFB}"/>
              </a:ext>
            </a:extLst>
          </p:cNvPr>
          <p:cNvSpPr txBox="1"/>
          <p:nvPr/>
        </p:nvSpPr>
        <p:spPr>
          <a:xfrm>
            <a:off x="3199015" y="705177"/>
            <a:ext cx="8215745" cy="5078313"/>
          </a:xfrm>
          <a:prstGeom prst="rect">
            <a:avLst/>
          </a:prstGeom>
          <a:noFill/>
        </p:spPr>
        <p:txBody>
          <a:bodyPr wrap="square" rtlCol="0">
            <a:spAutoFit/>
          </a:bodyPr>
          <a:lstStyle/>
          <a:p>
            <a:pPr algn="ctr"/>
            <a:r>
              <a:rPr lang="en-US" sz="3600" dirty="0">
                <a:latin typeface="Georgia" panose="02040502050405020303" pitchFamily="18" charset="0"/>
              </a:rPr>
              <a:t>Your Personal Guide for Living Your Best Heart Health Life. </a:t>
            </a:r>
          </a:p>
          <a:p>
            <a:endParaRPr lang="en-US" sz="3600" dirty="0">
              <a:latin typeface="Georgia" panose="02040502050405020303" pitchFamily="18" charset="0"/>
            </a:endParaRPr>
          </a:p>
          <a:p>
            <a:pPr algn="ctr"/>
            <a:endParaRPr lang="en-US" sz="2400" dirty="0">
              <a:latin typeface="Georgia" panose="02040502050405020303" pitchFamily="18" charset="0"/>
            </a:endParaRPr>
          </a:p>
          <a:p>
            <a:r>
              <a:rPr lang="en-US" sz="2400" dirty="0">
                <a:latin typeface="Georgia" panose="02040502050405020303" pitchFamily="18" charset="0"/>
              </a:rPr>
              <a:t>During your 30-day heart health reset, we will coach you on how to protect your body from rusting prematurely from over production of free radicals, lower your risk to a broken heart, reduce risk factors that cause inflammation, and poor circulation.  </a:t>
            </a:r>
          </a:p>
          <a:p>
            <a:endParaRPr lang="en-US" sz="2400" dirty="0">
              <a:latin typeface="Georgia" panose="02040502050405020303" pitchFamily="18" charset="0"/>
            </a:endParaRPr>
          </a:p>
          <a:p>
            <a:r>
              <a:rPr lang="en-US" sz="2400" dirty="0">
                <a:latin typeface="Georgia" panose="02040502050405020303" pitchFamily="18" charset="0"/>
              </a:rPr>
              <a:t>In the master class we teach you how to use food to heal and protect the body.  </a:t>
            </a:r>
          </a:p>
        </p:txBody>
      </p:sp>
    </p:spTree>
    <p:extLst>
      <p:ext uri="{BB962C8B-B14F-4D97-AF65-F5344CB8AC3E}">
        <p14:creationId xmlns:p14="http://schemas.microsoft.com/office/powerpoint/2010/main" val="310000218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E6B20C4-42F1-54C8-EE4C-8D676A705396}"/>
              </a:ext>
            </a:extLst>
          </p:cNvPr>
          <p:cNvPicPr>
            <a:picLocks noChangeAspect="1"/>
          </p:cNvPicPr>
          <p:nvPr/>
        </p:nvPicPr>
        <p:blipFill>
          <a:blip r:embed="rId2"/>
          <a:stretch>
            <a:fillRect/>
          </a:stretch>
        </p:blipFill>
        <p:spPr>
          <a:xfrm>
            <a:off x="777240" y="565029"/>
            <a:ext cx="2007689" cy="1804098"/>
          </a:xfrm>
          <a:prstGeom prst="rect">
            <a:avLst/>
          </a:prstGeom>
        </p:spPr>
      </p:pic>
      <p:sp>
        <p:nvSpPr>
          <p:cNvPr id="6" name="TextBox 5">
            <a:extLst>
              <a:ext uri="{FF2B5EF4-FFF2-40B4-BE49-F238E27FC236}">
                <a16:creationId xmlns:a16="http://schemas.microsoft.com/office/drawing/2014/main" id="{9A81AACD-BD30-D3A3-B5C0-F8BB592C7BFB}"/>
              </a:ext>
            </a:extLst>
          </p:cNvPr>
          <p:cNvSpPr txBox="1"/>
          <p:nvPr/>
        </p:nvSpPr>
        <p:spPr>
          <a:xfrm>
            <a:off x="3325091" y="1074509"/>
            <a:ext cx="8215745" cy="3785652"/>
          </a:xfrm>
          <a:prstGeom prst="rect">
            <a:avLst/>
          </a:prstGeom>
          <a:noFill/>
        </p:spPr>
        <p:txBody>
          <a:bodyPr wrap="square" rtlCol="0">
            <a:spAutoFit/>
          </a:bodyPr>
          <a:lstStyle/>
          <a:p>
            <a:pPr algn="ctr"/>
            <a:r>
              <a:rPr lang="en-US" sz="3600" dirty="0">
                <a:latin typeface="Georgia" panose="02040502050405020303" pitchFamily="18" charset="0"/>
              </a:rPr>
              <a:t>Your Personal Guide for Living Your Best Heart Health Life. </a:t>
            </a:r>
          </a:p>
          <a:p>
            <a:endParaRPr lang="en-US" sz="3600" dirty="0">
              <a:latin typeface="Georgia" panose="02040502050405020303" pitchFamily="18" charset="0"/>
            </a:endParaRPr>
          </a:p>
          <a:p>
            <a:pPr algn="ctr"/>
            <a:endParaRPr lang="en-US" sz="2400" dirty="0">
              <a:latin typeface="Georgia" panose="02040502050405020303" pitchFamily="18" charset="0"/>
            </a:endParaRPr>
          </a:p>
          <a:p>
            <a:pPr algn="ctr"/>
            <a:r>
              <a:rPr lang="en-US" sz="3600" dirty="0">
                <a:latin typeface="Georgia" panose="02040502050405020303" pitchFamily="18" charset="0"/>
              </a:rPr>
              <a:t>60-Day Heart Health Reset</a:t>
            </a:r>
          </a:p>
          <a:p>
            <a:pPr algn="ctr"/>
            <a:endParaRPr lang="en-US" sz="3600" dirty="0">
              <a:latin typeface="Georgia" panose="02040502050405020303" pitchFamily="18" charset="0"/>
            </a:endParaRPr>
          </a:p>
          <a:p>
            <a:pPr algn="ctr"/>
            <a:r>
              <a:rPr lang="en-US" sz="3600" dirty="0">
                <a:latin typeface="Georgia" panose="02040502050405020303" pitchFamily="18" charset="0"/>
              </a:rPr>
              <a:t>Increase Your Antioxidant Intake</a:t>
            </a:r>
          </a:p>
        </p:txBody>
      </p:sp>
    </p:spTree>
    <p:extLst>
      <p:ext uri="{BB962C8B-B14F-4D97-AF65-F5344CB8AC3E}">
        <p14:creationId xmlns:p14="http://schemas.microsoft.com/office/powerpoint/2010/main" val="322167132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E6B20C4-42F1-54C8-EE4C-8D676A705396}"/>
              </a:ext>
            </a:extLst>
          </p:cNvPr>
          <p:cNvPicPr>
            <a:picLocks noChangeAspect="1"/>
          </p:cNvPicPr>
          <p:nvPr/>
        </p:nvPicPr>
        <p:blipFill>
          <a:blip r:embed="rId2"/>
          <a:stretch>
            <a:fillRect/>
          </a:stretch>
        </p:blipFill>
        <p:spPr>
          <a:xfrm>
            <a:off x="777240" y="565029"/>
            <a:ext cx="2007689" cy="1804098"/>
          </a:xfrm>
          <a:prstGeom prst="rect">
            <a:avLst/>
          </a:prstGeom>
        </p:spPr>
      </p:pic>
      <p:sp>
        <p:nvSpPr>
          <p:cNvPr id="6" name="TextBox 5">
            <a:extLst>
              <a:ext uri="{FF2B5EF4-FFF2-40B4-BE49-F238E27FC236}">
                <a16:creationId xmlns:a16="http://schemas.microsoft.com/office/drawing/2014/main" id="{9A81AACD-BD30-D3A3-B5C0-F8BB592C7BFB}"/>
              </a:ext>
            </a:extLst>
          </p:cNvPr>
          <p:cNvSpPr txBox="1"/>
          <p:nvPr/>
        </p:nvSpPr>
        <p:spPr>
          <a:xfrm>
            <a:off x="3199015" y="742000"/>
            <a:ext cx="8215745" cy="5078313"/>
          </a:xfrm>
          <a:prstGeom prst="rect">
            <a:avLst/>
          </a:prstGeom>
          <a:noFill/>
        </p:spPr>
        <p:txBody>
          <a:bodyPr wrap="square" rtlCol="0">
            <a:spAutoFit/>
          </a:bodyPr>
          <a:lstStyle/>
          <a:p>
            <a:pPr algn="ctr"/>
            <a:r>
              <a:rPr lang="en-US" sz="3600" dirty="0">
                <a:latin typeface="Georgia" panose="02040502050405020303" pitchFamily="18" charset="0"/>
              </a:rPr>
              <a:t>Your Personal Guide for Living Your Best Heart Health Life. </a:t>
            </a:r>
          </a:p>
          <a:p>
            <a:endParaRPr lang="en-US" sz="3600" dirty="0">
              <a:latin typeface="Georgia" panose="02040502050405020303" pitchFamily="18" charset="0"/>
            </a:endParaRPr>
          </a:p>
          <a:p>
            <a:pPr marL="342900" indent="-342900" algn="ctr">
              <a:buFont typeface="Wingdings" panose="05000000000000000000" pitchFamily="2" charset="2"/>
              <a:buChar char="§"/>
            </a:pPr>
            <a:r>
              <a:rPr lang="en-US" sz="2400" dirty="0">
                <a:latin typeface="Georgia" panose="02040502050405020303" pitchFamily="18" charset="0"/>
              </a:rPr>
              <a:t>Add the antioxidant foods listed below to your diet. </a:t>
            </a:r>
          </a:p>
          <a:p>
            <a:pPr marL="342900" indent="-342900" algn="ctr">
              <a:buFont typeface="Wingdings" panose="05000000000000000000" pitchFamily="2" charset="2"/>
              <a:buChar char="§"/>
            </a:pPr>
            <a:endParaRPr lang="en-US" sz="2400" dirty="0">
              <a:latin typeface="Georgia" panose="02040502050405020303" pitchFamily="18" charset="0"/>
            </a:endParaRPr>
          </a:p>
          <a:p>
            <a:pPr marL="342900" indent="-342900" algn="ctr">
              <a:buFont typeface="Wingdings" panose="05000000000000000000" pitchFamily="2" charset="2"/>
              <a:buChar char="§"/>
            </a:pPr>
            <a:r>
              <a:rPr lang="en-US" sz="2400" dirty="0">
                <a:latin typeface="Georgia" panose="02040502050405020303" pitchFamily="18" charset="0"/>
              </a:rPr>
              <a:t>Antioxidants come from whole foods, do not eat any processed foods during the rest phase.  </a:t>
            </a:r>
          </a:p>
          <a:p>
            <a:pPr algn="ctr"/>
            <a:endParaRPr lang="en-US" sz="2400" dirty="0">
              <a:latin typeface="Georgia" panose="02040502050405020303" pitchFamily="18" charset="0"/>
            </a:endParaRPr>
          </a:p>
          <a:p>
            <a:pPr marL="342900" indent="-342900" algn="ctr">
              <a:buFont typeface="Wingdings" panose="05000000000000000000" pitchFamily="2" charset="2"/>
              <a:buChar char="§"/>
            </a:pPr>
            <a:r>
              <a:rPr lang="en-US" sz="2400" dirty="0">
                <a:latin typeface="Georgia" panose="02040502050405020303" pitchFamily="18" charset="0"/>
              </a:rPr>
              <a:t>View our videos our DISH4LIFE educational videos. From the comfort of your home and in your kitchen, you can learn one-on-one how to make nutritiously rich and delicious meals, snacks, and smoothies.</a:t>
            </a:r>
          </a:p>
        </p:txBody>
      </p:sp>
    </p:spTree>
    <p:extLst>
      <p:ext uri="{BB962C8B-B14F-4D97-AF65-F5344CB8AC3E}">
        <p14:creationId xmlns:p14="http://schemas.microsoft.com/office/powerpoint/2010/main" val="349508688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E6B20C4-42F1-54C8-EE4C-8D676A705396}"/>
              </a:ext>
            </a:extLst>
          </p:cNvPr>
          <p:cNvPicPr>
            <a:picLocks noChangeAspect="1"/>
          </p:cNvPicPr>
          <p:nvPr/>
        </p:nvPicPr>
        <p:blipFill>
          <a:blip r:embed="rId2"/>
          <a:stretch>
            <a:fillRect/>
          </a:stretch>
        </p:blipFill>
        <p:spPr>
          <a:xfrm>
            <a:off x="520156" y="551175"/>
            <a:ext cx="2007689" cy="1804098"/>
          </a:xfrm>
          <a:prstGeom prst="rect">
            <a:avLst/>
          </a:prstGeom>
        </p:spPr>
      </p:pic>
      <p:sp>
        <p:nvSpPr>
          <p:cNvPr id="6" name="TextBox 5">
            <a:extLst>
              <a:ext uri="{FF2B5EF4-FFF2-40B4-BE49-F238E27FC236}">
                <a16:creationId xmlns:a16="http://schemas.microsoft.com/office/drawing/2014/main" id="{9A81AACD-BD30-D3A3-B5C0-F8BB592C7BFB}"/>
              </a:ext>
            </a:extLst>
          </p:cNvPr>
          <p:cNvSpPr txBox="1"/>
          <p:nvPr/>
        </p:nvSpPr>
        <p:spPr>
          <a:xfrm>
            <a:off x="2527845" y="565029"/>
            <a:ext cx="9303937" cy="5324535"/>
          </a:xfrm>
          <a:prstGeom prst="rect">
            <a:avLst/>
          </a:prstGeom>
          <a:noFill/>
        </p:spPr>
        <p:txBody>
          <a:bodyPr wrap="square" rtlCol="0">
            <a:spAutoFit/>
          </a:bodyPr>
          <a:lstStyle/>
          <a:p>
            <a:pPr algn="ctr"/>
            <a:r>
              <a:rPr lang="en-US" sz="3600" dirty="0">
                <a:latin typeface="Georgia" panose="02040502050405020303" pitchFamily="18" charset="0"/>
              </a:rPr>
              <a:t>Your Personal Guide for Living Your Best Heart Health Life. </a:t>
            </a:r>
          </a:p>
          <a:p>
            <a:endParaRPr lang="en-US" sz="3600" dirty="0">
              <a:latin typeface="Georgia" panose="02040502050405020303" pitchFamily="18" charset="0"/>
            </a:endParaRPr>
          </a:p>
          <a:p>
            <a:r>
              <a:rPr lang="en-US" sz="2800" dirty="0">
                <a:latin typeface="Georgia" panose="02040502050405020303" pitchFamily="18" charset="0"/>
              </a:rPr>
              <a:t>Included in your subscription you have access to many recipes that you can prepare. </a:t>
            </a:r>
          </a:p>
          <a:p>
            <a:endParaRPr lang="en-US" sz="2800" dirty="0">
              <a:latin typeface="Georgia" panose="02040502050405020303" pitchFamily="18" charset="0"/>
            </a:endParaRPr>
          </a:p>
          <a:p>
            <a:r>
              <a:rPr lang="en-US" sz="2800" dirty="0">
                <a:latin typeface="Georgia" panose="02040502050405020303" pitchFamily="18" charset="0"/>
              </a:rPr>
              <a:t>You must take time for self-care. When you eat to live you are making a self-deposit. Life can get so hectic that we forget to take care of our body or make self deposits through giving self-care. </a:t>
            </a:r>
          </a:p>
          <a:p>
            <a:endParaRPr lang="en-US" sz="3600" dirty="0">
              <a:latin typeface="Georgia" panose="02040502050405020303" pitchFamily="18" charset="0"/>
            </a:endParaRPr>
          </a:p>
        </p:txBody>
      </p:sp>
    </p:spTree>
    <p:extLst>
      <p:ext uri="{BB962C8B-B14F-4D97-AF65-F5344CB8AC3E}">
        <p14:creationId xmlns:p14="http://schemas.microsoft.com/office/powerpoint/2010/main" val="2935883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82C015F-0EBA-FBAC-284F-1D393E320679}"/>
              </a:ext>
            </a:extLst>
          </p:cNvPr>
          <p:cNvPicPr>
            <a:picLocks noChangeAspect="1"/>
          </p:cNvPicPr>
          <p:nvPr/>
        </p:nvPicPr>
        <p:blipFill>
          <a:blip r:embed="rId2"/>
          <a:stretch>
            <a:fillRect/>
          </a:stretch>
        </p:blipFill>
        <p:spPr>
          <a:xfrm>
            <a:off x="520156" y="551175"/>
            <a:ext cx="2007689" cy="1804098"/>
          </a:xfrm>
          <a:prstGeom prst="rect">
            <a:avLst/>
          </a:prstGeom>
        </p:spPr>
      </p:pic>
      <p:sp>
        <p:nvSpPr>
          <p:cNvPr id="6" name="TextBox 5">
            <a:extLst>
              <a:ext uri="{FF2B5EF4-FFF2-40B4-BE49-F238E27FC236}">
                <a16:creationId xmlns:a16="http://schemas.microsoft.com/office/drawing/2014/main" id="{C1948A19-99E3-0740-CD9A-69A80BD06F0E}"/>
              </a:ext>
            </a:extLst>
          </p:cNvPr>
          <p:cNvSpPr txBox="1"/>
          <p:nvPr/>
        </p:nvSpPr>
        <p:spPr>
          <a:xfrm>
            <a:off x="4821382" y="1031834"/>
            <a:ext cx="4405746" cy="1323439"/>
          </a:xfrm>
          <a:prstGeom prst="rect">
            <a:avLst/>
          </a:prstGeom>
          <a:noFill/>
        </p:spPr>
        <p:txBody>
          <a:bodyPr wrap="square" rtlCol="0">
            <a:spAutoFit/>
          </a:bodyPr>
          <a:lstStyle/>
          <a:p>
            <a:pPr algn="ctr"/>
            <a:r>
              <a:rPr lang="en-US" sz="4000" dirty="0">
                <a:latin typeface="Georgia" panose="02040502050405020303" pitchFamily="18" charset="0"/>
              </a:rPr>
              <a:t>Let’s Get Started</a:t>
            </a:r>
          </a:p>
          <a:p>
            <a:pPr algn="ctr"/>
            <a:r>
              <a:rPr lang="en-US" sz="4000" dirty="0">
                <a:latin typeface="Georgia" panose="02040502050405020303" pitchFamily="18" charset="0"/>
              </a:rPr>
              <a:t>60-Day Reset</a:t>
            </a:r>
          </a:p>
        </p:txBody>
      </p:sp>
      <p:pic>
        <p:nvPicPr>
          <p:cNvPr id="2050" name="Picture 2" descr="READY SET GO to a series of one-hour webinars | CAPLA">
            <a:extLst>
              <a:ext uri="{FF2B5EF4-FFF2-40B4-BE49-F238E27FC236}">
                <a16:creationId xmlns:a16="http://schemas.microsoft.com/office/drawing/2014/main" id="{8A98275F-ED2B-ED04-43DE-F44B3B442E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89564" y="2331357"/>
            <a:ext cx="6989618" cy="34948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733725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A64C640-AF20-C537-A0F8-0DE062704DAE}"/>
              </a:ext>
            </a:extLst>
          </p:cNvPr>
          <p:cNvSpPr txBox="1"/>
          <p:nvPr/>
        </p:nvSpPr>
        <p:spPr>
          <a:xfrm>
            <a:off x="4268608" y="1203283"/>
            <a:ext cx="6816968" cy="2554545"/>
          </a:xfrm>
          <a:prstGeom prst="rect">
            <a:avLst/>
          </a:prstGeom>
          <a:noFill/>
        </p:spPr>
        <p:txBody>
          <a:bodyPr wrap="square" rtlCol="0">
            <a:spAutoFit/>
          </a:bodyPr>
          <a:lstStyle/>
          <a:p>
            <a:pPr algn="ctr"/>
            <a:r>
              <a:rPr lang="en-US" sz="3200" dirty="0">
                <a:latin typeface="Georgia" panose="02040502050405020303" pitchFamily="18" charset="0"/>
              </a:rPr>
              <a:t>Step One</a:t>
            </a:r>
          </a:p>
          <a:p>
            <a:pPr algn="ctr"/>
            <a:r>
              <a:rPr lang="en-US" sz="3200" dirty="0">
                <a:latin typeface="Georgia" panose="02040502050405020303" pitchFamily="18" charset="0"/>
              </a:rPr>
              <a:t>Reset Your Digestive System</a:t>
            </a:r>
          </a:p>
          <a:p>
            <a:pPr algn="ctr"/>
            <a:endParaRPr lang="en-US" sz="3200" dirty="0">
              <a:latin typeface="Georgia" panose="02040502050405020303" pitchFamily="18" charset="0"/>
            </a:endParaRPr>
          </a:p>
          <a:p>
            <a:pPr algn="ctr"/>
            <a:endParaRPr lang="en-US" sz="3200" dirty="0">
              <a:latin typeface="Georgia" panose="02040502050405020303" pitchFamily="18" charset="0"/>
            </a:endParaRPr>
          </a:p>
          <a:p>
            <a:pPr algn="ctr"/>
            <a:endParaRPr lang="en-US" sz="3200" dirty="0">
              <a:latin typeface="Georgia" panose="02040502050405020303" pitchFamily="18" charset="0"/>
            </a:endParaRPr>
          </a:p>
        </p:txBody>
      </p:sp>
      <p:pic>
        <p:nvPicPr>
          <p:cNvPr id="6" name="Picture 5">
            <a:extLst>
              <a:ext uri="{FF2B5EF4-FFF2-40B4-BE49-F238E27FC236}">
                <a16:creationId xmlns:a16="http://schemas.microsoft.com/office/drawing/2014/main" id="{4CC884BE-70E0-03FC-AEB0-E019348DC1B3}"/>
              </a:ext>
            </a:extLst>
          </p:cNvPr>
          <p:cNvPicPr>
            <a:picLocks noChangeAspect="1"/>
          </p:cNvPicPr>
          <p:nvPr/>
        </p:nvPicPr>
        <p:blipFill>
          <a:blip r:embed="rId2"/>
          <a:stretch>
            <a:fillRect/>
          </a:stretch>
        </p:blipFill>
        <p:spPr>
          <a:xfrm>
            <a:off x="712834" y="580144"/>
            <a:ext cx="2786113" cy="1956986"/>
          </a:xfrm>
          <a:prstGeom prst="rect">
            <a:avLst/>
          </a:prstGeom>
        </p:spPr>
      </p:pic>
      <p:pic>
        <p:nvPicPr>
          <p:cNvPr id="2" name="Picture 1">
            <a:extLst>
              <a:ext uri="{FF2B5EF4-FFF2-40B4-BE49-F238E27FC236}">
                <a16:creationId xmlns:a16="http://schemas.microsoft.com/office/drawing/2014/main" id="{C80D4567-BE10-3EC6-775E-090C3BBE1F0A}"/>
              </a:ext>
            </a:extLst>
          </p:cNvPr>
          <p:cNvPicPr>
            <a:picLocks noChangeAspect="1"/>
          </p:cNvPicPr>
          <p:nvPr/>
        </p:nvPicPr>
        <p:blipFill>
          <a:blip r:embed="rId3"/>
          <a:stretch>
            <a:fillRect/>
          </a:stretch>
        </p:blipFill>
        <p:spPr>
          <a:xfrm>
            <a:off x="6096000" y="2480555"/>
            <a:ext cx="3421077" cy="2746277"/>
          </a:xfrm>
          <a:prstGeom prst="rect">
            <a:avLst/>
          </a:prstGeom>
        </p:spPr>
      </p:pic>
      <p:sp>
        <p:nvSpPr>
          <p:cNvPr id="3" name="TextBox 2">
            <a:extLst>
              <a:ext uri="{FF2B5EF4-FFF2-40B4-BE49-F238E27FC236}">
                <a16:creationId xmlns:a16="http://schemas.microsoft.com/office/drawing/2014/main" id="{E92C4129-81BA-46DB-00D0-11728930EA65}"/>
              </a:ext>
            </a:extLst>
          </p:cNvPr>
          <p:cNvSpPr txBox="1"/>
          <p:nvPr/>
        </p:nvSpPr>
        <p:spPr>
          <a:xfrm>
            <a:off x="1243584" y="3166709"/>
            <a:ext cx="3182112" cy="2308324"/>
          </a:xfrm>
          <a:prstGeom prst="rect">
            <a:avLst/>
          </a:prstGeom>
          <a:noFill/>
        </p:spPr>
        <p:txBody>
          <a:bodyPr wrap="square" rtlCol="0">
            <a:spAutoFit/>
          </a:bodyPr>
          <a:lstStyle/>
          <a:p>
            <a:pPr marL="342900" indent="-342900">
              <a:buFont typeface="Wingdings" panose="05000000000000000000" pitchFamily="2" charset="2"/>
              <a:buChar char="ü"/>
            </a:pPr>
            <a:r>
              <a:rPr lang="en-US" sz="2400" dirty="0">
                <a:latin typeface="Georgia" panose="02040502050405020303" pitchFamily="18" charset="0"/>
              </a:rPr>
              <a:t>Cleansing</a:t>
            </a:r>
          </a:p>
          <a:p>
            <a:pPr marL="342900" indent="-342900">
              <a:buFont typeface="Wingdings" panose="05000000000000000000" pitchFamily="2" charset="2"/>
              <a:buChar char="ü"/>
            </a:pPr>
            <a:endParaRPr lang="en-US" sz="2400" dirty="0">
              <a:latin typeface="Georgia" panose="02040502050405020303" pitchFamily="18" charset="0"/>
            </a:endParaRPr>
          </a:p>
          <a:p>
            <a:pPr marL="342900" indent="-342900">
              <a:buFont typeface="Wingdings" panose="05000000000000000000" pitchFamily="2" charset="2"/>
              <a:buChar char="ü"/>
            </a:pPr>
            <a:r>
              <a:rPr lang="en-US" sz="2400" dirty="0">
                <a:latin typeface="Georgia" panose="02040502050405020303" pitchFamily="18" charset="0"/>
              </a:rPr>
              <a:t>Tonifying</a:t>
            </a:r>
          </a:p>
          <a:p>
            <a:pPr marL="342900" indent="-342900">
              <a:buFont typeface="Wingdings" panose="05000000000000000000" pitchFamily="2" charset="2"/>
              <a:buChar char="ü"/>
            </a:pPr>
            <a:endParaRPr lang="en-US" sz="2400" dirty="0">
              <a:latin typeface="Georgia" panose="02040502050405020303" pitchFamily="18" charset="0"/>
            </a:endParaRPr>
          </a:p>
          <a:p>
            <a:pPr marL="342900" indent="-342900">
              <a:buFont typeface="Wingdings" panose="05000000000000000000" pitchFamily="2" charset="2"/>
              <a:buChar char="ü"/>
            </a:pPr>
            <a:r>
              <a:rPr lang="en-US" sz="2400" dirty="0">
                <a:latin typeface="Georgia" panose="02040502050405020303" pitchFamily="18" charset="0"/>
              </a:rPr>
              <a:t>Repopulating Healthy Microflora </a:t>
            </a:r>
          </a:p>
        </p:txBody>
      </p:sp>
    </p:spTree>
    <p:extLst>
      <p:ext uri="{BB962C8B-B14F-4D97-AF65-F5344CB8AC3E}">
        <p14:creationId xmlns:p14="http://schemas.microsoft.com/office/powerpoint/2010/main" val="137590899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A64C640-AF20-C537-A0F8-0DE062704DAE}"/>
              </a:ext>
            </a:extLst>
          </p:cNvPr>
          <p:cNvSpPr txBox="1"/>
          <p:nvPr/>
        </p:nvSpPr>
        <p:spPr>
          <a:xfrm>
            <a:off x="3906982" y="525873"/>
            <a:ext cx="6859638" cy="2062103"/>
          </a:xfrm>
          <a:prstGeom prst="rect">
            <a:avLst/>
          </a:prstGeom>
          <a:noFill/>
        </p:spPr>
        <p:txBody>
          <a:bodyPr wrap="square" rtlCol="0">
            <a:spAutoFit/>
          </a:bodyPr>
          <a:lstStyle/>
          <a:p>
            <a:pPr algn="ctr"/>
            <a:r>
              <a:rPr lang="en-US" sz="3200" dirty="0">
                <a:latin typeface="Georgia" panose="02040502050405020303" pitchFamily="18" charset="0"/>
              </a:rPr>
              <a:t>Step One</a:t>
            </a:r>
          </a:p>
          <a:p>
            <a:pPr algn="ctr"/>
            <a:r>
              <a:rPr lang="en-US" sz="3200" dirty="0">
                <a:latin typeface="Georgia" panose="02040502050405020303" pitchFamily="18" charset="0"/>
              </a:rPr>
              <a:t>Cleansing with Fiber</a:t>
            </a:r>
          </a:p>
          <a:p>
            <a:pPr algn="ctr"/>
            <a:endParaRPr lang="en-US" sz="3200" dirty="0">
              <a:latin typeface="Georgia" panose="02040502050405020303" pitchFamily="18" charset="0"/>
            </a:endParaRPr>
          </a:p>
          <a:p>
            <a:pPr algn="ctr"/>
            <a:endParaRPr lang="en-US" sz="3200" dirty="0">
              <a:latin typeface="Georgia" panose="02040502050405020303" pitchFamily="18" charset="0"/>
            </a:endParaRPr>
          </a:p>
        </p:txBody>
      </p:sp>
      <p:pic>
        <p:nvPicPr>
          <p:cNvPr id="6" name="Picture 5">
            <a:extLst>
              <a:ext uri="{FF2B5EF4-FFF2-40B4-BE49-F238E27FC236}">
                <a16:creationId xmlns:a16="http://schemas.microsoft.com/office/drawing/2014/main" id="{4CC884BE-70E0-03FC-AEB0-E019348DC1B3}"/>
              </a:ext>
            </a:extLst>
          </p:cNvPr>
          <p:cNvPicPr>
            <a:picLocks noChangeAspect="1"/>
          </p:cNvPicPr>
          <p:nvPr/>
        </p:nvPicPr>
        <p:blipFill>
          <a:blip r:embed="rId2"/>
          <a:stretch>
            <a:fillRect/>
          </a:stretch>
        </p:blipFill>
        <p:spPr>
          <a:xfrm>
            <a:off x="712834" y="580144"/>
            <a:ext cx="2786113" cy="1956986"/>
          </a:xfrm>
          <a:prstGeom prst="rect">
            <a:avLst/>
          </a:prstGeom>
        </p:spPr>
      </p:pic>
      <p:pic>
        <p:nvPicPr>
          <p:cNvPr id="1026" name="Picture 2" descr="All images">
            <a:extLst>
              <a:ext uri="{FF2B5EF4-FFF2-40B4-BE49-F238E27FC236}">
                <a16:creationId xmlns:a16="http://schemas.microsoft.com/office/drawing/2014/main" id="{0821934F-DDE9-EC05-0C91-8DD25D9908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9392" y="2885670"/>
            <a:ext cx="2419339" cy="143520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CD6C70B5-E097-2AD0-645A-0399E2EFE259}"/>
              </a:ext>
            </a:extLst>
          </p:cNvPr>
          <p:cNvSpPr txBox="1"/>
          <p:nvPr/>
        </p:nvSpPr>
        <p:spPr>
          <a:xfrm flipH="1">
            <a:off x="4512546" y="2497552"/>
            <a:ext cx="6662109" cy="3544945"/>
          </a:xfrm>
          <a:prstGeom prst="rect">
            <a:avLst/>
          </a:prstGeom>
          <a:noFill/>
        </p:spPr>
        <p:txBody>
          <a:bodyPr wrap="square" rtlCol="0">
            <a:spAutoFit/>
          </a:bodyPr>
          <a:lstStyle/>
          <a:p>
            <a:pPr>
              <a:lnSpc>
                <a:spcPct val="150000"/>
              </a:lnSpc>
            </a:pPr>
            <a:r>
              <a:rPr lang="en-US" sz="2800" dirty="0">
                <a:latin typeface="Georgia" panose="02040502050405020303" pitchFamily="18" charset="0"/>
              </a:rPr>
              <a:t>If you are like most people, you do not eat enough fiber rich foods daily. </a:t>
            </a:r>
          </a:p>
          <a:p>
            <a:pPr>
              <a:lnSpc>
                <a:spcPct val="150000"/>
              </a:lnSpc>
            </a:pPr>
            <a:r>
              <a:rPr lang="en-US" sz="2800" dirty="0">
                <a:latin typeface="Georgia" panose="02040502050405020303" pitchFamily="18" charset="0"/>
              </a:rPr>
              <a:t>We help you cleanse your gut with fiber. Fiber has many health benefits.</a:t>
            </a:r>
          </a:p>
          <a:p>
            <a:pPr>
              <a:lnSpc>
                <a:spcPct val="150000"/>
              </a:lnSpc>
            </a:pPr>
            <a:endParaRPr lang="en-US" sz="2000" dirty="0">
              <a:latin typeface="Georgia" panose="02040502050405020303" pitchFamily="18" charset="0"/>
            </a:endParaRPr>
          </a:p>
          <a:p>
            <a:pPr>
              <a:lnSpc>
                <a:spcPct val="150000"/>
              </a:lnSpc>
            </a:pPr>
            <a:r>
              <a:rPr lang="en-US" sz="2000" dirty="0">
                <a:latin typeface="Georgia" panose="02040502050405020303" pitchFamily="18" charset="0"/>
              </a:rPr>
              <a:t> </a:t>
            </a:r>
          </a:p>
        </p:txBody>
      </p:sp>
    </p:spTree>
    <p:extLst>
      <p:ext uri="{BB962C8B-B14F-4D97-AF65-F5344CB8AC3E}">
        <p14:creationId xmlns:p14="http://schemas.microsoft.com/office/powerpoint/2010/main" val="3788817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957686-487A-4245-814E-58B1C25C675C}"/>
              </a:ext>
            </a:extLst>
          </p:cNvPr>
          <p:cNvSpPr>
            <a:spLocks noGrp="1"/>
          </p:cNvSpPr>
          <p:nvPr>
            <p:ph type="title"/>
          </p:nvPr>
        </p:nvSpPr>
        <p:spPr>
          <a:xfrm>
            <a:off x="3583904" y="631658"/>
            <a:ext cx="8190628" cy="1631853"/>
          </a:xfrm>
        </p:spPr>
        <p:txBody>
          <a:bodyPr>
            <a:normAutofit fontScale="90000"/>
          </a:bodyPr>
          <a:lstStyle/>
          <a:p>
            <a:pPr marL="228600" marR="0" lvl="0" indent="0" algn="ctr" defTabSz="914400" rtl="0" eaLnBrk="1" fontAlgn="auto" latinLnBrk="0" hangingPunct="1">
              <a:lnSpc>
                <a:spcPct val="160000"/>
              </a:lnSpc>
              <a:spcBef>
                <a:spcPts val="1000"/>
              </a:spcBef>
              <a:spcAft>
                <a:spcPts val="0"/>
              </a:spcAft>
              <a:tabLst/>
              <a:defRPr/>
            </a:pPr>
            <a:r>
              <a:rPr kumimoji="0" lang="en-US" sz="2900" b="0" i="0" u="none" strike="noStrike" kern="1200" cap="none" spc="0" normalizeH="0" baseline="0" noProof="0" dirty="0">
                <a:ln>
                  <a:noFill/>
                </a:ln>
                <a:solidFill>
                  <a:prstClr val="black">
                    <a:alpha val="70000"/>
                  </a:prstClr>
                </a:solidFill>
                <a:effectLst/>
                <a:uLnTx/>
                <a:uFillTx/>
                <a:latin typeface="Georgia" panose="02040502050405020303"/>
                <a:ea typeface="+mn-ea"/>
                <a:cs typeface="+mn-cs"/>
              </a:rPr>
              <a:t>Reset You Your Heart’s Health </a:t>
            </a:r>
            <a:br>
              <a:rPr kumimoji="0" lang="en-US" sz="2900" b="0" i="0" u="none" strike="noStrike" kern="1200" cap="none" spc="0" normalizeH="0" baseline="0" noProof="0" dirty="0">
                <a:ln>
                  <a:noFill/>
                </a:ln>
                <a:solidFill>
                  <a:prstClr val="black">
                    <a:alpha val="70000"/>
                  </a:prstClr>
                </a:solidFill>
                <a:effectLst/>
                <a:uLnTx/>
                <a:uFillTx/>
                <a:latin typeface="Georgia" panose="02040502050405020303"/>
                <a:ea typeface="+mn-ea"/>
                <a:cs typeface="+mn-cs"/>
              </a:rPr>
            </a:br>
            <a:r>
              <a:rPr kumimoji="0" lang="en-US" sz="2900" b="0" i="0" u="none" strike="noStrike" kern="1200" cap="none" spc="0" normalizeH="0" baseline="0" noProof="0" dirty="0">
                <a:ln>
                  <a:noFill/>
                </a:ln>
                <a:solidFill>
                  <a:prstClr val="black">
                    <a:alpha val="70000"/>
                  </a:prstClr>
                </a:solidFill>
                <a:effectLst/>
                <a:uLnTx/>
                <a:uFillTx/>
                <a:latin typeface="Georgia" panose="02040502050405020303"/>
                <a:ea typeface="+mn-ea"/>
                <a:cs typeface="+mn-cs"/>
              </a:rPr>
              <a:t>and Wellbeing</a:t>
            </a:r>
            <a:br>
              <a:rPr kumimoji="0" lang="en-US" sz="2900" b="0" i="0" u="none" strike="noStrike" kern="1200" cap="none" spc="0" normalizeH="0" baseline="0" noProof="0" dirty="0">
                <a:ln>
                  <a:noFill/>
                </a:ln>
                <a:solidFill>
                  <a:prstClr val="black">
                    <a:alpha val="70000"/>
                  </a:prstClr>
                </a:solidFill>
                <a:effectLst/>
                <a:uLnTx/>
                <a:uFillTx/>
                <a:latin typeface="Georgia" panose="02040502050405020303"/>
                <a:ea typeface="+mn-ea"/>
                <a:cs typeface="+mn-cs"/>
              </a:rPr>
            </a:br>
            <a:r>
              <a:rPr kumimoji="0" lang="en-US" sz="2900" b="0" i="0" u="none" strike="noStrike" kern="1200" cap="none" spc="0" normalizeH="0" baseline="0" noProof="0" dirty="0">
                <a:ln>
                  <a:noFill/>
                </a:ln>
                <a:solidFill>
                  <a:prstClr val="black">
                    <a:alpha val="70000"/>
                  </a:prstClr>
                </a:solidFill>
                <a:effectLst/>
                <a:uLnTx/>
                <a:uFillTx/>
                <a:latin typeface="Georgia" panose="02040502050405020303"/>
                <a:ea typeface="+mn-ea"/>
                <a:cs typeface="+mn-cs"/>
              </a:rPr>
              <a:t>Module 1 through 4 Focus on </a:t>
            </a:r>
            <a:br>
              <a:rPr kumimoji="0" lang="en-US" sz="2900" b="0" i="0" u="none" strike="noStrike" kern="1200" cap="none" spc="0" normalizeH="0" baseline="0" noProof="0" dirty="0">
                <a:ln>
                  <a:noFill/>
                </a:ln>
                <a:solidFill>
                  <a:prstClr val="black">
                    <a:alpha val="70000"/>
                  </a:prstClr>
                </a:solidFill>
                <a:effectLst/>
                <a:uLnTx/>
                <a:uFillTx/>
                <a:latin typeface="Georgia" panose="02040502050405020303"/>
                <a:ea typeface="+mn-ea"/>
                <a:cs typeface="+mn-cs"/>
              </a:rPr>
            </a:br>
            <a:r>
              <a:rPr kumimoji="0" lang="en-US" sz="2900" b="0" i="0" u="none" strike="noStrike" kern="1200" cap="none" spc="0" normalizeH="0" baseline="0" noProof="0" dirty="0">
                <a:ln>
                  <a:noFill/>
                </a:ln>
                <a:solidFill>
                  <a:prstClr val="black">
                    <a:alpha val="70000"/>
                  </a:prstClr>
                </a:solidFill>
                <a:effectLst/>
                <a:uLnTx/>
                <a:uFillTx/>
                <a:latin typeface="Georgia" panose="02040502050405020303"/>
                <a:ea typeface="+mn-ea"/>
                <a:cs typeface="+mn-cs"/>
              </a:rPr>
              <a:t>four types of Broken Hearts </a:t>
            </a:r>
            <a:endParaRPr lang="en-US" dirty="0"/>
          </a:p>
        </p:txBody>
      </p:sp>
      <p:pic>
        <p:nvPicPr>
          <p:cNvPr id="14" name="Picture 13">
            <a:extLst>
              <a:ext uri="{FF2B5EF4-FFF2-40B4-BE49-F238E27FC236}">
                <a16:creationId xmlns:a16="http://schemas.microsoft.com/office/drawing/2014/main" id="{D64DA2AC-768D-97AF-D085-531998F75C86}"/>
              </a:ext>
            </a:extLst>
          </p:cNvPr>
          <p:cNvPicPr>
            <a:picLocks noChangeAspect="1"/>
          </p:cNvPicPr>
          <p:nvPr/>
        </p:nvPicPr>
        <p:blipFill>
          <a:blip r:embed="rId3"/>
          <a:stretch>
            <a:fillRect/>
          </a:stretch>
        </p:blipFill>
        <p:spPr>
          <a:xfrm>
            <a:off x="3583904" y="4604638"/>
            <a:ext cx="1777044" cy="1608278"/>
          </a:xfrm>
          <a:prstGeom prst="rect">
            <a:avLst/>
          </a:prstGeom>
        </p:spPr>
      </p:pic>
      <p:pic>
        <p:nvPicPr>
          <p:cNvPr id="19" name="Picture 18">
            <a:extLst>
              <a:ext uri="{FF2B5EF4-FFF2-40B4-BE49-F238E27FC236}">
                <a16:creationId xmlns:a16="http://schemas.microsoft.com/office/drawing/2014/main" id="{362F4008-B4F9-70A1-1F6D-5EC7BF6A9C9F}"/>
              </a:ext>
            </a:extLst>
          </p:cNvPr>
          <p:cNvPicPr>
            <a:picLocks noChangeAspect="1"/>
          </p:cNvPicPr>
          <p:nvPr/>
        </p:nvPicPr>
        <p:blipFill>
          <a:blip r:embed="rId4"/>
          <a:stretch>
            <a:fillRect/>
          </a:stretch>
        </p:blipFill>
        <p:spPr>
          <a:xfrm>
            <a:off x="6401373" y="4471193"/>
            <a:ext cx="1699876" cy="1712442"/>
          </a:xfrm>
          <a:prstGeom prst="rect">
            <a:avLst/>
          </a:prstGeom>
        </p:spPr>
      </p:pic>
      <p:sp>
        <p:nvSpPr>
          <p:cNvPr id="25" name="TextBox 24">
            <a:extLst>
              <a:ext uri="{FF2B5EF4-FFF2-40B4-BE49-F238E27FC236}">
                <a16:creationId xmlns:a16="http://schemas.microsoft.com/office/drawing/2014/main" id="{0FCB7163-8F5C-94E6-60D8-FD6C4C7B01C0}"/>
              </a:ext>
            </a:extLst>
          </p:cNvPr>
          <p:cNvSpPr txBox="1"/>
          <p:nvPr/>
        </p:nvSpPr>
        <p:spPr>
          <a:xfrm flipH="1">
            <a:off x="3280260" y="3727242"/>
            <a:ext cx="241382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eorgia" panose="02040502050405020303"/>
                <a:ea typeface="+mn-ea"/>
                <a:cs typeface="+mn-cs"/>
              </a:rPr>
              <a:t>High Blood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eorgia" panose="02040502050405020303"/>
                <a:ea typeface="+mn-ea"/>
                <a:cs typeface="+mn-cs"/>
              </a:rPr>
              <a:t> Pressure</a:t>
            </a:r>
          </a:p>
        </p:txBody>
      </p:sp>
      <p:sp>
        <p:nvSpPr>
          <p:cNvPr id="26" name="TextBox 25">
            <a:extLst>
              <a:ext uri="{FF2B5EF4-FFF2-40B4-BE49-F238E27FC236}">
                <a16:creationId xmlns:a16="http://schemas.microsoft.com/office/drawing/2014/main" id="{9EE34CCE-6AAC-0FB0-C9B1-87BAAF08E7A2}"/>
              </a:ext>
            </a:extLst>
          </p:cNvPr>
          <p:cNvSpPr txBox="1"/>
          <p:nvPr/>
        </p:nvSpPr>
        <p:spPr>
          <a:xfrm>
            <a:off x="6260537" y="3777564"/>
            <a:ext cx="1922596"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eorgia" panose="02040502050405020303"/>
                <a:ea typeface="+mn-ea"/>
                <a:cs typeface="+mn-cs"/>
              </a:rPr>
              <a:t>Heart Attack </a:t>
            </a:r>
          </a:p>
        </p:txBody>
      </p:sp>
      <p:sp>
        <p:nvSpPr>
          <p:cNvPr id="27" name="TextBox 26">
            <a:extLst>
              <a:ext uri="{FF2B5EF4-FFF2-40B4-BE49-F238E27FC236}">
                <a16:creationId xmlns:a16="http://schemas.microsoft.com/office/drawing/2014/main" id="{6BB922B8-CAE9-34BB-4595-8333CD181A10}"/>
              </a:ext>
            </a:extLst>
          </p:cNvPr>
          <p:cNvSpPr txBox="1"/>
          <p:nvPr/>
        </p:nvSpPr>
        <p:spPr>
          <a:xfrm flipH="1">
            <a:off x="9551500" y="3772068"/>
            <a:ext cx="127664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eorgia" panose="02040502050405020303"/>
                <a:ea typeface="+mn-ea"/>
                <a:cs typeface="+mn-cs"/>
              </a:rPr>
              <a:t>Stroke</a:t>
            </a:r>
          </a:p>
        </p:txBody>
      </p:sp>
      <p:sp>
        <p:nvSpPr>
          <p:cNvPr id="28" name="TextBox 27">
            <a:extLst>
              <a:ext uri="{FF2B5EF4-FFF2-40B4-BE49-F238E27FC236}">
                <a16:creationId xmlns:a16="http://schemas.microsoft.com/office/drawing/2014/main" id="{FD2DDADB-0D0F-1226-FA6C-BC47EC84B72F}"/>
              </a:ext>
            </a:extLst>
          </p:cNvPr>
          <p:cNvSpPr txBox="1"/>
          <p:nvPr/>
        </p:nvSpPr>
        <p:spPr>
          <a:xfrm>
            <a:off x="868532" y="3550215"/>
            <a:ext cx="1951767"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eorgia" panose="02040502050405020303"/>
                <a:ea typeface="+mn-ea"/>
                <a:cs typeface="+mn-cs"/>
              </a:rPr>
              <a:t>Coronary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eorgia" panose="02040502050405020303"/>
                <a:ea typeface="+mn-ea"/>
                <a:cs typeface="+mn-cs"/>
              </a:rPr>
              <a:t>Artery Disease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eorgia" panose="02040502050405020303"/>
                <a:ea typeface="+mn-ea"/>
                <a:cs typeface="+mn-cs"/>
              </a:rPr>
              <a:t>(CAD)</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eorgia" panose="02040502050405020303"/>
              <a:ea typeface="+mn-ea"/>
              <a:cs typeface="+mn-cs"/>
            </a:endParaRPr>
          </a:p>
        </p:txBody>
      </p:sp>
      <p:pic>
        <p:nvPicPr>
          <p:cNvPr id="4" name="Picture 3">
            <a:extLst>
              <a:ext uri="{FF2B5EF4-FFF2-40B4-BE49-F238E27FC236}">
                <a16:creationId xmlns:a16="http://schemas.microsoft.com/office/drawing/2014/main" id="{89FD67D8-353E-2091-AA92-9CEC4D10CC03}"/>
              </a:ext>
            </a:extLst>
          </p:cNvPr>
          <p:cNvPicPr>
            <a:picLocks noChangeAspect="1"/>
          </p:cNvPicPr>
          <p:nvPr/>
        </p:nvPicPr>
        <p:blipFill>
          <a:blip r:embed="rId5"/>
          <a:stretch>
            <a:fillRect/>
          </a:stretch>
        </p:blipFill>
        <p:spPr>
          <a:xfrm>
            <a:off x="9311414" y="4471193"/>
            <a:ext cx="1756817" cy="1760263"/>
          </a:xfrm>
          <a:prstGeom prst="rect">
            <a:avLst/>
          </a:prstGeom>
        </p:spPr>
      </p:pic>
      <p:sp>
        <p:nvSpPr>
          <p:cNvPr id="8" name="TextBox 7">
            <a:extLst>
              <a:ext uri="{FF2B5EF4-FFF2-40B4-BE49-F238E27FC236}">
                <a16:creationId xmlns:a16="http://schemas.microsoft.com/office/drawing/2014/main" id="{2F374156-C566-2F7E-F610-4735E3F070C8}"/>
              </a:ext>
            </a:extLst>
          </p:cNvPr>
          <p:cNvSpPr txBox="1"/>
          <p:nvPr/>
        </p:nvSpPr>
        <p:spPr>
          <a:xfrm>
            <a:off x="3048000" y="3244334"/>
            <a:ext cx="60960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eorgia" panose="02040502050405020303"/>
                <a:ea typeface="+mn-ea"/>
                <a:cs typeface="+mn-cs"/>
              </a:rPr>
              <a:t> </a:t>
            </a:r>
          </a:p>
        </p:txBody>
      </p:sp>
      <p:pic>
        <p:nvPicPr>
          <p:cNvPr id="1028" name="Picture 4" descr="Image result for HIGH BLOOD PRESSURE">
            <a:extLst>
              <a:ext uri="{FF2B5EF4-FFF2-40B4-BE49-F238E27FC236}">
                <a16:creationId xmlns:a16="http://schemas.microsoft.com/office/drawing/2014/main" id="{2C4559BD-6BF4-E973-2F71-5B58C414619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5186" y="4569479"/>
            <a:ext cx="1945814" cy="17145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4CBB3FE5-6484-FB54-FB7A-67EFAC9D2874}"/>
              </a:ext>
            </a:extLst>
          </p:cNvPr>
          <p:cNvPicPr>
            <a:picLocks noChangeAspect="1"/>
          </p:cNvPicPr>
          <p:nvPr/>
        </p:nvPicPr>
        <p:blipFill>
          <a:blip r:embed="rId7"/>
          <a:stretch>
            <a:fillRect/>
          </a:stretch>
        </p:blipFill>
        <p:spPr>
          <a:xfrm>
            <a:off x="564998" y="574021"/>
            <a:ext cx="1794744" cy="1260081"/>
          </a:xfrm>
          <a:prstGeom prst="rect">
            <a:avLst/>
          </a:prstGeom>
        </p:spPr>
      </p:pic>
    </p:spTree>
    <p:custDataLst>
      <p:tags r:id="rId1"/>
    </p:custDataLst>
    <p:extLst>
      <p:ext uri="{BB962C8B-B14F-4D97-AF65-F5344CB8AC3E}">
        <p14:creationId xmlns:p14="http://schemas.microsoft.com/office/powerpoint/2010/main" val="240652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A64C640-AF20-C537-A0F8-0DE062704DAE}"/>
              </a:ext>
            </a:extLst>
          </p:cNvPr>
          <p:cNvSpPr txBox="1"/>
          <p:nvPr/>
        </p:nvSpPr>
        <p:spPr>
          <a:xfrm>
            <a:off x="3228109" y="773807"/>
            <a:ext cx="8125691" cy="1569660"/>
          </a:xfrm>
          <a:prstGeom prst="rect">
            <a:avLst/>
          </a:prstGeom>
          <a:noFill/>
        </p:spPr>
        <p:txBody>
          <a:bodyPr wrap="square" rtlCol="0">
            <a:spAutoFit/>
          </a:bodyPr>
          <a:lstStyle/>
          <a:p>
            <a:pPr algn="ctr"/>
            <a:r>
              <a:rPr lang="en-US" sz="3200" dirty="0">
                <a:latin typeface="Georgia" panose="02040502050405020303" pitchFamily="18" charset="0"/>
              </a:rPr>
              <a:t>Gut Cleansing and Nurturing with Fiber</a:t>
            </a:r>
          </a:p>
          <a:p>
            <a:pPr algn="ctr"/>
            <a:endParaRPr lang="en-US" sz="3200" dirty="0">
              <a:latin typeface="Georgia" panose="02040502050405020303" pitchFamily="18" charset="0"/>
            </a:endParaRPr>
          </a:p>
          <a:p>
            <a:pPr algn="ctr"/>
            <a:endParaRPr lang="en-US" sz="3200" dirty="0">
              <a:latin typeface="Georgia" panose="02040502050405020303" pitchFamily="18" charset="0"/>
            </a:endParaRPr>
          </a:p>
        </p:txBody>
      </p:sp>
      <p:pic>
        <p:nvPicPr>
          <p:cNvPr id="6" name="Picture 5">
            <a:extLst>
              <a:ext uri="{FF2B5EF4-FFF2-40B4-BE49-F238E27FC236}">
                <a16:creationId xmlns:a16="http://schemas.microsoft.com/office/drawing/2014/main" id="{4CC884BE-70E0-03FC-AEB0-E019348DC1B3}"/>
              </a:ext>
            </a:extLst>
          </p:cNvPr>
          <p:cNvPicPr>
            <a:picLocks noChangeAspect="1"/>
          </p:cNvPicPr>
          <p:nvPr/>
        </p:nvPicPr>
        <p:blipFill>
          <a:blip r:embed="rId2"/>
          <a:stretch>
            <a:fillRect/>
          </a:stretch>
        </p:blipFill>
        <p:spPr>
          <a:xfrm>
            <a:off x="712834" y="580144"/>
            <a:ext cx="2786113" cy="1956986"/>
          </a:xfrm>
          <a:prstGeom prst="rect">
            <a:avLst/>
          </a:prstGeom>
        </p:spPr>
      </p:pic>
      <p:pic>
        <p:nvPicPr>
          <p:cNvPr id="1026" name="Picture 2" descr="All images">
            <a:extLst>
              <a:ext uri="{FF2B5EF4-FFF2-40B4-BE49-F238E27FC236}">
                <a16:creationId xmlns:a16="http://schemas.microsoft.com/office/drawing/2014/main" id="{0821934F-DDE9-EC05-0C91-8DD25D9908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0209" y="2885670"/>
            <a:ext cx="3006155" cy="178331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CD6C70B5-E097-2AD0-645A-0399E2EFE259}"/>
              </a:ext>
            </a:extLst>
          </p:cNvPr>
          <p:cNvSpPr txBox="1"/>
          <p:nvPr/>
        </p:nvSpPr>
        <p:spPr>
          <a:xfrm flipH="1">
            <a:off x="4572000" y="1439188"/>
            <a:ext cx="7069014" cy="4247317"/>
          </a:xfrm>
          <a:prstGeom prst="rect">
            <a:avLst/>
          </a:prstGeom>
          <a:noFill/>
        </p:spPr>
        <p:txBody>
          <a:bodyPr wrap="square" rtlCol="0">
            <a:spAutoFit/>
          </a:bodyPr>
          <a:lstStyle/>
          <a:p>
            <a:r>
              <a:rPr lang="en-US" dirty="0"/>
              <a:t>Fiber is commonly classified as soluble, which dissolves in water, or insoluble, which doesn't dissolve in water.</a:t>
            </a:r>
          </a:p>
          <a:p>
            <a:endParaRPr lang="en-US" dirty="0"/>
          </a:p>
          <a:p>
            <a:r>
              <a:rPr lang="en-US" b="1" dirty="0"/>
              <a:t>Soluble fiber</a:t>
            </a:r>
            <a:r>
              <a:rPr lang="en-US" dirty="0"/>
              <a:t>. This type of fiber dissolves in water to form a gel-like material. It can help lower blood cholesterol and glucose levels. Soluble fiber is found in oats, peas, beans, apples, citrus fruits, carrots, barley and psyllium.</a:t>
            </a:r>
          </a:p>
          <a:p>
            <a:endParaRPr lang="en-US" dirty="0"/>
          </a:p>
          <a:p>
            <a:endParaRPr lang="en-US" dirty="0"/>
          </a:p>
          <a:p>
            <a:r>
              <a:rPr lang="en-US" b="1" dirty="0"/>
              <a:t>Insoluble fiber</a:t>
            </a:r>
            <a:r>
              <a:rPr lang="en-US" dirty="0"/>
              <a:t>. This type of fiber promotes the movement of material through your digestive system and increases stool bulk, so it can be of benefit to those who struggle with constipation or irregular stools. Whole-wheat flour, wheat bran, nuts, beans and vegetables, such as cauliflower, green beans and potatoes, are good sources of insoluble fiber.</a:t>
            </a:r>
          </a:p>
        </p:txBody>
      </p:sp>
    </p:spTree>
    <p:extLst>
      <p:ext uri="{BB962C8B-B14F-4D97-AF65-F5344CB8AC3E}">
        <p14:creationId xmlns:p14="http://schemas.microsoft.com/office/powerpoint/2010/main" val="120923936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A64C640-AF20-C537-A0F8-0DE062704DAE}"/>
              </a:ext>
            </a:extLst>
          </p:cNvPr>
          <p:cNvSpPr txBox="1"/>
          <p:nvPr/>
        </p:nvSpPr>
        <p:spPr>
          <a:xfrm>
            <a:off x="5209032" y="580144"/>
            <a:ext cx="6096000" cy="1569660"/>
          </a:xfrm>
          <a:prstGeom prst="rect">
            <a:avLst/>
          </a:prstGeom>
          <a:noFill/>
        </p:spPr>
        <p:txBody>
          <a:bodyPr wrap="square" rtlCol="0">
            <a:spAutoFit/>
          </a:bodyPr>
          <a:lstStyle/>
          <a:p>
            <a:pPr algn="ctr"/>
            <a:r>
              <a:rPr lang="en-US" sz="3200" dirty="0">
                <a:latin typeface="Georgia" panose="02040502050405020303" pitchFamily="18" charset="0"/>
              </a:rPr>
              <a:t>Soluble Fiber</a:t>
            </a:r>
          </a:p>
          <a:p>
            <a:pPr algn="ctr"/>
            <a:endParaRPr lang="en-US" sz="3200" dirty="0">
              <a:latin typeface="Georgia" panose="02040502050405020303" pitchFamily="18" charset="0"/>
            </a:endParaRPr>
          </a:p>
          <a:p>
            <a:pPr algn="ctr"/>
            <a:endParaRPr lang="en-US" sz="3200" dirty="0">
              <a:latin typeface="Georgia" panose="02040502050405020303" pitchFamily="18" charset="0"/>
            </a:endParaRPr>
          </a:p>
        </p:txBody>
      </p:sp>
      <p:pic>
        <p:nvPicPr>
          <p:cNvPr id="6" name="Picture 5">
            <a:extLst>
              <a:ext uri="{FF2B5EF4-FFF2-40B4-BE49-F238E27FC236}">
                <a16:creationId xmlns:a16="http://schemas.microsoft.com/office/drawing/2014/main" id="{4CC884BE-70E0-03FC-AEB0-E019348DC1B3}"/>
              </a:ext>
            </a:extLst>
          </p:cNvPr>
          <p:cNvPicPr>
            <a:picLocks noChangeAspect="1"/>
          </p:cNvPicPr>
          <p:nvPr/>
        </p:nvPicPr>
        <p:blipFill>
          <a:blip r:embed="rId2"/>
          <a:stretch>
            <a:fillRect/>
          </a:stretch>
        </p:blipFill>
        <p:spPr>
          <a:xfrm>
            <a:off x="712834" y="580144"/>
            <a:ext cx="2786113" cy="1956986"/>
          </a:xfrm>
          <a:prstGeom prst="rect">
            <a:avLst/>
          </a:prstGeom>
        </p:spPr>
      </p:pic>
      <p:pic>
        <p:nvPicPr>
          <p:cNvPr id="1026" name="Picture 2" descr="All images">
            <a:extLst>
              <a:ext uri="{FF2B5EF4-FFF2-40B4-BE49-F238E27FC236}">
                <a16:creationId xmlns:a16="http://schemas.microsoft.com/office/drawing/2014/main" id="{0821934F-DDE9-EC05-0C91-8DD25D9908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9392" y="2885670"/>
            <a:ext cx="2772606" cy="164476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CD6C70B5-E097-2AD0-645A-0399E2EFE259}"/>
              </a:ext>
            </a:extLst>
          </p:cNvPr>
          <p:cNvSpPr txBox="1"/>
          <p:nvPr/>
        </p:nvSpPr>
        <p:spPr>
          <a:xfrm flipH="1">
            <a:off x="6116906" y="1439188"/>
            <a:ext cx="5524108" cy="369332"/>
          </a:xfrm>
          <a:prstGeom prst="rect">
            <a:avLst/>
          </a:prstGeom>
          <a:noFill/>
        </p:spPr>
        <p:txBody>
          <a:bodyPr wrap="square" rtlCol="0">
            <a:spAutoFit/>
          </a:bodyPr>
          <a:lstStyle/>
          <a:p>
            <a:endParaRPr lang="en-US" dirty="0"/>
          </a:p>
        </p:txBody>
      </p:sp>
      <p:sp>
        <p:nvSpPr>
          <p:cNvPr id="9" name="TextBox 8">
            <a:extLst>
              <a:ext uri="{FF2B5EF4-FFF2-40B4-BE49-F238E27FC236}">
                <a16:creationId xmlns:a16="http://schemas.microsoft.com/office/drawing/2014/main" id="{12C14837-03B5-6A9E-E513-64D13B0BC652}"/>
              </a:ext>
            </a:extLst>
          </p:cNvPr>
          <p:cNvSpPr txBox="1"/>
          <p:nvPr/>
        </p:nvSpPr>
        <p:spPr>
          <a:xfrm>
            <a:off x="4738255" y="1913136"/>
            <a:ext cx="6902759" cy="2795061"/>
          </a:xfrm>
          <a:prstGeom prst="rect">
            <a:avLst/>
          </a:prstGeom>
          <a:noFill/>
        </p:spPr>
        <p:txBody>
          <a:bodyPr wrap="square">
            <a:spAutoFit/>
          </a:bodyPr>
          <a:lstStyle/>
          <a:p>
            <a:pPr>
              <a:lnSpc>
                <a:spcPct val="150000"/>
              </a:lnSpc>
            </a:pPr>
            <a:r>
              <a:rPr lang="en-US" sz="2400" dirty="0">
                <a:latin typeface="Georgia" panose="02040502050405020303" pitchFamily="18" charset="0"/>
              </a:rPr>
              <a:t>Soluble fiber provides the following benefits:</a:t>
            </a:r>
          </a:p>
          <a:p>
            <a:pPr>
              <a:lnSpc>
                <a:spcPct val="150000"/>
              </a:lnSpc>
            </a:pPr>
            <a:endParaRPr lang="en-US" sz="2400" dirty="0">
              <a:latin typeface="Georgia" panose="02040502050405020303" pitchFamily="18" charset="0"/>
            </a:endParaRPr>
          </a:p>
          <a:p>
            <a:pPr>
              <a:lnSpc>
                <a:spcPct val="150000"/>
              </a:lnSpc>
            </a:pPr>
            <a:r>
              <a:rPr lang="en-US" sz="2400" dirty="0">
                <a:latin typeface="Georgia" panose="02040502050405020303" pitchFamily="18" charset="0"/>
              </a:rPr>
              <a:t>Fiber bulks within the colon and scrubs the walls to remove toxins and supports hydration in the colon.</a:t>
            </a:r>
          </a:p>
        </p:txBody>
      </p:sp>
    </p:spTree>
    <p:extLst>
      <p:ext uri="{BB962C8B-B14F-4D97-AF65-F5344CB8AC3E}">
        <p14:creationId xmlns:p14="http://schemas.microsoft.com/office/powerpoint/2010/main" val="43045410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A64C640-AF20-C537-A0F8-0DE062704DAE}"/>
              </a:ext>
            </a:extLst>
          </p:cNvPr>
          <p:cNvSpPr txBox="1"/>
          <p:nvPr/>
        </p:nvSpPr>
        <p:spPr>
          <a:xfrm>
            <a:off x="5209032" y="580144"/>
            <a:ext cx="6096000" cy="1569660"/>
          </a:xfrm>
          <a:prstGeom prst="rect">
            <a:avLst/>
          </a:prstGeom>
          <a:noFill/>
        </p:spPr>
        <p:txBody>
          <a:bodyPr wrap="square" rtlCol="0">
            <a:spAutoFit/>
          </a:bodyPr>
          <a:lstStyle/>
          <a:p>
            <a:pPr algn="ctr"/>
            <a:r>
              <a:rPr lang="en-US" sz="3200" dirty="0">
                <a:latin typeface="Georgia" panose="02040502050405020303" pitchFamily="18" charset="0"/>
              </a:rPr>
              <a:t>Soluble Fiber</a:t>
            </a:r>
          </a:p>
          <a:p>
            <a:pPr algn="ctr"/>
            <a:endParaRPr lang="en-US" sz="3200" dirty="0">
              <a:latin typeface="Georgia" panose="02040502050405020303" pitchFamily="18" charset="0"/>
            </a:endParaRPr>
          </a:p>
          <a:p>
            <a:pPr algn="ctr"/>
            <a:endParaRPr lang="en-US" sz="3200" dirty="0">
              <a:latin typeface="Georgia" panose="02040502050405020303" pitchFamily="18" charset="0"/>
            </a:endParaRPr>
          </a:p>
        </p:txBody>
      </p:sp>
      <p:pic>
        <p:nvPicPr>
          <p:cNvPr id="6" name="Picture 5">
            <a:extLst>
              <a:ext uri="{FF2B5EF4-FFF2-40B4-BE49-F238E27FC236}">
                <a16:creationId xmlns:a16="http://schemas.microsoft.com/office/drawing/2014/main" id="{4CC884BE-70E0-03FC-AEB0-E019348DC1B3}"/>
              </a:ext>
            </a:extLst>
          </p:cNvPr>
          <p:cNvPicPr>
            <a:picLocks noChangeAspect="1"/>
          </p:cNvPicPr>
          <p:nvPr/>
        </p:nvPicPr>
        <p:blipFill>
          <a:blip r:embed="rId2"/>
          <a:stretch>
            <a:fillRect/>
          </a:stretch>
        </p:blipFill>
        <p:spPr>
          <a:xfrm>
            <a:off x="712834" y="580144"/>
            <a:ext cx="2786113" cy="1956986"/>
          </a:xfrm>
          <a:prstGeom prst="rect">
            <a:avLst/>
          </a:prstGeom>
        </p:spPr>
      </p:pic>
      <p:pic>
        <p:nvPicPr>
          <p:cNvPr id="1026" name="Picture 2" descr="All images">
            <a:extLst>
              <a:ext uri="{FF2B5EF4-FFF2-40B4-BE49-F238E27FC236}">
                <a16:creationId xmlns:a16="http://schemas.microsoft.com/office/drawing/2014/main" id="{0821934F-DDE9-EC05-0C91-8DD25D9908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9392" y="2885670"/>
            <a:ext cx="3298919" cy="195698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CD6C70B5-E097-2AD0-645A-0399E2EFE259}"/>
              </a:ext>
            </a:extLst>
          </p:cNvPr>
          <p:cNvSpPr txBox="1"/>
          <p:nvPr/>
        </p:nvSpPr>
        <p:spPr>
          <a:xfrm flipH="1">
            <a:off x="6116906" y="1439188"/>
            <a:ext cx="5524108" cy="369332"/>
          </a:xfrm>
          <a:prstGeom prst="rect">
            <a:avLst/>
          </a:prstGeom>
          <a:noFill/>
        </p:spPr>
        <p:txBody>
          <a:bodyPr wrap="square" rtlCol="0">
            <a:spAutoFit/>
          </a:bodyPr>
          <a:lstStyle/>
          <a:p>
            <a:endParaRPr lang="en-US" dirty="0"/>
          </a:p>
        </p:txBody>
      </p:sp>
      <p:sp>
        <p:nvSpPr>
          <p:cNvPr id="9" name="TextBox 8">
            <a:extLst>
              <a:ext uri="{FF2B5EF4-FFF2-40B4-BE49-F238E27FC236}">
                <a16:creationId xmlns:a16="http://schemas.microsoft.com/office/drawing/2014/main" id="{12C14837-03B5-6A9E-E513-64D13B0BC652}"/>
              </a:ext>
            </a:extLst>
          </p:cNvPr>
          <p:cNvSpPr txBox="1"/>
          <p:nvPr/>
        </p:nvSpPr>
        <p:spPr>
          <a:xfrm>
            <a:off x="5645055" y="1266804"/>
            <a:ext cx="6096000" cy="2241063"/>
          </a:xfrm>
          <a:prstGeom prst="rect">
            <a:avLst/>
          </a:prstGeom>
          <a:noFill/>
        </p:spPr>
        <p:txBody>
          <a:bodyPr wrap="square">
            <a:spAutoFit/>
          </a:bodyPr>
          <a:lstStyle/>
          <a:p>
            <a:pPr>
              <a:lnSpc>
                <a:spcPct val="150000"/>
              </a:lnSpc>
            </a:pPr>
            <a:r>
              <a:rPr lang="en-US" sz="2400" dirty="0">
                <a:latin typeface="Georgia" panose="02040502050405020303" pitchFamily="18" charset="0"/>
              </a:rPr>
              <a:t>Fiber Lowers LDL cholesterol in the blood by affecting how the body absorbs fats such as trans-fats, cholesterol, LDL, saturated fats. </a:t>
            </a:r>
          </a:p>
        </p:txBody>
      </p:sp>
    </p:spTree>
    <p:extLst>
      <p:ext uri="{BB962C8B-B14F-4D97-AF65-F5344CB8AC3E}">
        <p14:creationId xmlns:p14="http://schemas.microsoft.com/office/powerpoint/2010/main" val="50801338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A64C640-AF20-C537-A0F8-0DE062704DAE}"/>
              </a:ext>
            </a:extLst>
          </p:cNvPr>
          <p:cNvSpPr txBox="1"/>
          <p:nvPr/>
        </p:nvSpPr>
        <p:spPr>
          <a:xfrm>
            <a:off x="5209032" y="580144"/>
            <a:ext cx="6096000" cy="1569660"/>
          </a:xfrm>
          <a:prstGeom prst="rect">
            <a:avLst/>
          </a:prstGeom>
          <a:noFill/>
        </p:spPr>
        <p:txBody>
          <a:bodyPr wrap="square" rtlCol="0">
            <a:spAutoFit/>
          </a:bodyPr>
          <a:lstStyle/>
          <a:p>
            <a:pPr algn="ctr"/>
            <a:r>
              <a:rPr lang="en-US" sz="3200" dirty="0">
                <a:latin typeface="Georgia" panose="02040502050405020303" pitchFamily="18" charset="0"/>
              </a:rPr>
              <a:t>Soluble Fiber</a:t>
            </a:r>
          </a:p>
          <a:p>
            <a:pPr algn="ctr"/>
            <a:endParaRPr lang="en-US" sz="3200" dirty="0">
              <a:latin typeface="Georgia" panose="02040502050405020303" pitchFamily="18" charset="0"/>
            </a:endParaRPr>
          </a:p>
          <a:p>
            <a:pPr algn="ctr"/>
            <a:endParaRPr lang="en-US" sz="3200" dirty="0">
              <a:latin typeface="Georgia" panose="02040502050405020303" pitchFamily="18" charset="0"/>
            </a:endParaRPr>
          </a:p>
        </p:txBody>
      </p:sp>
      <p:pic>
        <p:nvPicPr>
          <p:cNvPr id="6" name="Picture 5">
            <a:extLst>
              <a:ext uri="{FF2B5EF4-FFF2-40B4-BE49-F238E27FC236}">
                <a16:creationId xmlns:a16="http://schemas.microsoft.com/office/drawing/2014/main" id="{4CC884BE-70E0-03FC-AEB0-E019348DC1B3}"/>
              </a:ext>
            </a:extLst>
          </p:cNvPr>
          <p:cNvPicPr>
            <a:picLocks noChangeAspect="1"/>
          </p:cNvPicPr>
          <p:nvPr/>
        </p:nvPicPr>
        <p:blipFill>
          <a:blip r:embed="rId2"/>
          <a:stretch>
            <a:fillRect/>
          </a:stretch>
        </p:blipFill>
        <p:spPr>
          <a:xfrm>
            <a:off x="712834" y="580144"/>
            <a:ext cx="2786113" cy="1956986"/>
          </a:xfrm>
          <a:prstGeom prst="rect">
            <a:avLst/>
          </a:prstGeom>
        </p:spPr>
      </p:pic>
      <p:pic>
        <p:nvPicPr>
          <p:cNvPr id="1026" name="Picture 2" descr="All images">
            <a:extLst>
              <a:ext uri="{FF2B5EF4-FFF2-40B4-BE49-F238E27FC236}">
                <a16:creationId xmlns:a16="http://schemas.microsoft.com/office/drawing/2014/main" id="{0821934F-DDE9-EC05-0C91-8DD25D9908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9392" y="2885670"/>
            <a:ext cx="3298919" cy="195698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CD6C70B5-E097-2AD0-645A-0399E2EFE259}"/>
              </a:ext>
            </a:extLst>
          </p:cNvPr>
          <p:cNvSpPr txBox="1"/>
          <p:nvPr/>
        </p:nvSpPr>
        <p:spPr>
          <a:xfrm flipH="1">
            <a:off x="6116906" y="1439188"/>
            <a:ext cx="5524108" cy="369332"/>
          </a:xfrm>
          <a:prstGeom prst="rect">
            <a:avLst/>
          </a:prstGeom>
          <a:noFill/>
        </p:spPr>
        <p:txBody>
          <a:bodyPr wrap="square" rtlCol="0">
            <a:spAutoFit/>
          </a:bodyPr>
          <a:lstStyle/>
          <a:p>
            <a:endParaRPr lang="en-US" dirty="0"/>
          </a:p>
        </p:txBody>
      </p:sp>
      <p:sp>
        <p:nvSpPr>
          <p:cNvPr id="9" name="TextBox 8">
            <a:extLst>
              <a:ext uri="{FF2B5EF4-FFF2-40B4-BE49-F238E27FC236}">
                <a16:creationId xmlns:a16="http://schemas.microsoft.com/office/drawing/2014/main" id="{12C14837-03B5-6A9E-E513-64D13B0BC652}"/>
              </a:ext>
            </a:extLst>
          </p:cNvPr>
          <p:cNvSpPr txBox="1"/>
          <p:nvPr/>
        </p:nvSpPr>
        <p:spPr>
          <a:xfrm>
            <a:off x="5645055" y="2042137"/>
            <a:ext cx="6096000" cy="1687065"/>
          </a:xfrm>
          <a:prstGeom prst="rect">
            <a:avLst/>
          </a:prstGeom>
          <a:noFill/>
        </p:spPr>
        <p:txBody>
          <a:bodyPr wrap="square">
            <a:spAutoFit/>
          </a:bodyPr>
          <a:lstStyle/>
          <a:p>
            <a:pPr>
              <a:lnSpc>
                <a:spcPct val="150000"/>
              </a:lnSpc>
            </a:pPr>
            <a:r>
              <a:rPr lang="en-US" sz="2400">
                <a:latin typeface="Georgia" panose="02040502050405020303" pitchFamily="18" charset="0"/>
              </a:rPr>
              <a:t>Fiber slowing absorption of other carbohydrates through digestion, which can help regulate blood sugar levels</a:t>
            </a:r>
            <a:endParaRPr lang="en-US" sz="2400" dirty="0">
              <a:latin typeface="Georgia" panose="02040502050405020303" pitchFamily="18" charset="0"/>
            </a:endParaRPr>
          </a:p>
        </p:txBody>
      </p:sp>
    </p:spTree>
    <p:extLst>
      <p:ext uri="{BB962C8B-B14F-4D97-AF65-F5344CB8AC3E}">
        <p14:creationId xmlns:p14="http://schemas.microsoft.com/office/powerpoint/2010/main" val="253927020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A64C640-AF20-C537-A0F8-0DE062704DAE}"/>
              </a:ext>
            </a:extLst>
          </p:cNvPr>
          <p:cNvSpPr txBox="1"/>
          <p:nvPr/>
        </p:nvSpPr>
        <p:spPr>
          <a:xfrm>
            <a:off x="5257800" y="773807"/>
            <a:ext cx="6096000" cy="1569660"/>
          </a:xfrm>
          <a:prstGeom prst="rect">
            <a:avLst/>
          </a:prstGeom>
          <a:noFill/>
        </p:spPr>
        <p:txBody>
          <a:bodyPr wrap="square" rtlCol="0">
            <a:spAutoFit/>
          </a:bodyPr>
          <a:lstStyle/>
          <a:p>
            <a:pPr algn="ctr"/>
            <a:r>
              <a:rPr lang="en-US" sz="3200" dirty="0">
                <a:latin typeface="Georgia" panose="02040502050405020303" pitchFamily="18" charset="0"/>
              </a:rPr>
              <a:t>Soluble Fiber</a:t>
            </a:r>
          </a:p>
          <a:p>
            <a:pPr algn="ctr"/>
            <a:endParaRPr lang="en-US" sz="3200" dirty="0">
              <a:latin typeface="Georgia" panose="02040502050405020303" pitchFamily="18" charset="0"/>
            </a:endParaRPr>
          </a:p>
          <a:p>
            <a:pPr algn="ctr"/>
            <a:endParaRPr lang="en-US" sz="3200" dirty="0">
              <a:latin typeface="Georgia" panose="02040502050405020303" pitchFamily="18" charset="0"/>
            </a:endParaRPr>
          </a:p>
        </p:txBody>
      </p:sp>
      <p:pic>
        <p:nvPicPr>
          <p:cNvPr id="6" name="Picture 5">
            <a:extLst>
              <a:ext uri="{FF2B5EF4-FFF2-40B4-BE49-F238E27FC236}">
                <a16:creationId xmlns:a16="http://schemas.microsoft.com/office/drawing/2014/main" id="{4CC884BE-70E0-03FC-AEB0-E019348DC1B3}"/>
              </a:ext>
            </a:extLst>
          </p:cNvPr>
          <p:cNvPicPr>
            <a:picLocks noChangeAspect="1"/>
          </p:cNvPicPr>
          <p:nvPr/>
        </p:nvPicPr>
        <p:blipFill>
          <a:blip r:embed="rId2"/>
          <a:stretch>
            <a:fillRect/>
          </a:stretch>
        </p:blipFill>
        <p:spPr>
          <a:xfrm>
            <a:off x="712834" y="580144"/>
            <a:ext cx="2786113" cy="1956986"/>
          </a:xfrm>
          <a:prstGeom prst="rect">
            <a:avLst/>
          </a:prstGeom>
        </p:spPr>
      </p:pic>
      <p:pic>
        <p:nvPicPr>
          <p:cNvPr id="1026" name="Picture 2" descr="All images">
            <a:extLst>
              <a:ext uri="{FF2B5EF4-FFF2-40B4-BE49-F238E27FC236}">
                <a16:creationId xmlns:a16="http://schemas.microsoft.com/office/drawing/2014/main" id="{0821934F-DDE9-EC05-0C91-8DD25D9908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9392" y="2885670"/>
            <a:ext cx="3519960" cy="208811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CD6C70B5-E097-2AD0-645A-0399E2EFE259}"/>
              </a:ext>
            </a:extLst>
          </p:cNvPr>
          <p:cNvSpPr txBox="1"/>
          <p:nvPr/>
        </p:nvSpPr>
        <p:spPr>
          <a:xfrm flipH="1">
            <a:off x="6116906" y="1439188"/>
            <a:ext cx="5524108" cy="369332"/>
          </a:xfrm>
          <a:prstGeom prst="rect">
            <a:avLst/>
          </a:prstGeom>
          <a:noFill/>
        </p:spPr>
        <p:txBody>
          <a:bodyPr wrap="square" rtlCol="0">
            <a:spAutoFit/>
          </a:bodyPr>
          <a:lstStyle/>
          <a:p>
            <a:endParaRPr lang="en-US" dirty="0"/>
          </a:p>
        </p:txBody>
      </p:sp>
      <p:sp>
        <p:nvSpPr>
          <p:cNvPr id="9" name="TextBox 8">
            <a:extLst>
              <a:ext uri="{FF2B5EF4-FFF2-40B4-BE49-F238E27FC236}">
                <a16:creationId xmlns:a16="http://schemas.microsoft.com/office/drawing/2014/main" id="{12C14837-03B5-6A9E-E513-64D13B0BC652}"/>
              </a:ext>
            </a:extLst>
          </p:cNvPr>
          <p:cNvSpPr txBox="1"/>
          <p:nvPr/>
        </p:nvSpPr>
        <p:spPr>
          <a:xfrm>
            <a:off x="5645055" y="1825188"/>
            <a:ext cx="6096000" cy="2954655"/>
          </a:xfrm>
          <a:prstGeom prst="rect">
            <a:avLst/>
          </a:prstGeom>
          <a:noFill/>
        </p:spPr>
        <p:txBody>
          <a:bodyPr wrap="square">
            <a:spAutoFit/>
          </a:bodyPr>
          <a:lstStyle/>
          <a:p>
            <a:r>
              <a:rPr lang="en-US" sz="2800" dirty="0">
                <a:latin typeface="Georgia" panose="02040502050405020303" pitchFamily="18" charset="0"/>
              </a:rPr>
              <a:t>Good sources of soluble fiber include</a:t>
            </a:r>
            <a:r>
              <a:rPr lang="en-US" dirty="0"/>
              <a:t>:</a:t>
            </a:r>
          </a:p>
          <a:p>
            <a:endParaRPr lang="en-US" dirty="0"/>
          </a:p>
          <a:p>
            <a:pPr marL="457200" indent="-457200" algn="ctr">
              <a:buFont typeface="Wingdings" panose="05000000000000000000" pitchFamily="2" charset="2"/>
              <a:buChar char="ü"/>
            </a:pPr>
            <a:r>
              <a:rPr lang="en-US" sz="2800" dirty="0">
                <a:latin typeface="Georgia" panose="02040502050405020303" pitchFamily="18" charset="0"/>
              </a:rPr>
              <a:t>Beans</a:t>
            </a:r>
          </a:p>
          <a:p>
            <a:pPr marL="457200" indent="-457200" algn="ctr">
              <a:buFont typeface="Wingdings" panose="05000000000000000000" pitchFamily="2" charset="2"/>
              <a:buChar char="ü"/>
            </a:pPr>
            <a:r>
              <a:rPr lang="en-US" sz="2800" dirty="0">
                <a:latin typeface="Georgia" panose="02040502050405020303" pitchFamily="18" charset="0"/>
              </a:rPr>
              <a:t>Fruits</a:t>
            </a:r>
          </a:p>
          <a:p>
            <a:pPr marL="457200" indent="-457200" algn="ctr">
              <a:buFont typeface="Wingdings" panose="05000000000000000000" pitchFamily="2" charset="2"/>
              <a:buChar char="ü"/>
            </a:pPr>
            <a:r>
              <a:rPr lang="en-US" sz="2800" dirty="0">
                <a:latin typeface="Georgia" panose="02040502050405020303" pitchFamily="18" charset="0"/>
              </a:rPr>
              <a:t>Oats</a:t>
            </a:r>
          </a:p>
          <a:p>
            <a:pPr marL="457200" indent="-457200" algn="ctr">
              <a:buFont typeface="Wingdings" panose="05000000000000000000" pitchFamily="2" charset="2"/>
              <a:buChar char="ü"/>
            </a:pPr>
            <a:r>
              <a:rPr lang="en-US" sz="2800" dirty="0">
                <a:latin typeface="Georgia" panose="02040502050405020303" pitchFamily="18" charset="0"/>
              </a:rPr>
              <a:t>Nuts</a:t>
            </a:r>
          </a:p>
          <a:p>
            <a:pPr marL="457200" indent="-457200" algn="ctr">
              <a:buFont typeface="Wingdings" panose="05000000000000000000" pitchFamily="2" charset="2"/>
              <a:buChar char="ü"/>
            </a:pPr>
            <a:r>
              <a:rPr lang="en-US" sz="2800" dirty="0">
                <a:latin typeface="Georgia" panose="02040502050405020303" pitchFamily="18" charset="0"/>
              </a:rPr>
              <a:t>Vegetables</a:t>
            </a:r>
          </a:p>
        </p:txBody>
      </p:sp>
    </p:spTree>
    <p:extLst>
      <p:ext uri="{BB962C8B-B14F-4D97-AF65-F5344CB8AC3E}">
        <p14:creationId xmlns:p14="http://schemas.microsoft.com/office/powerpoint/2010/main" val="178345925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A64C640-AF20-C537-A0F8-0DE062704DAE}"/>
              </a:ext>
            </a:extLst>
          </p:cNvPr>
          <p:cNvSpPr txBox="1"/>
          <p:nvPr/>
        </p:nvSpPr>
        <p:spPr>
          <a:xfrm>
            <a:off x="5257800" y="773807"/>
            <a:ext cx="6096000" cy="1569660"/>
          </a:xfrm>
          <a:prstGeom prst="rect">
            <a:avLst/>
          </a:prstGeom>
          <a:noFill/>
        </p:spPr>
        <p:txBody>
          <a:bodyPr wrap="square" rtlCol="0">
            <a:spAutoFit/>
          </a:bodyPr>
          <a:lstStyle/>
          <a:p>
            <a:pPr algn="ctr"/>
            <a:r>
              <a:rPr lang="en-US" sz="3200" dirty="0">
                <a:latin typeface="Georgia" panose="02040502050405020303" pitchFamily="18" charset="0"/>
              </a:rPr>
              <a:t>Insoluble Fiber</a:t>
            </a:r>
          </a:p>
          <a:p>
            <a:pPr algn="ctr"/>
            <a:endParaRPr lang="en-US" sz="3200" dirty="0">
              <a:latin typeface="Georgia" panose="02040502050405020303" pitchFamily="18" charset="0"/>
            </a:endParaRPr>
          </a:p>
          <a:p>
            <a:pPr algn="ctr"/>
            <a:endParaRPr lang="en-US" sz="3200" dirty="0">
              <a:latin typeface="Georgia" panose="02040502050405020303" pitchFamily="18" charset="0"/>
            </a:endParaRPr>
          </a:p>
        </p:txBody>
      </p:sp>
      <p:pic>
        <p:nvPicPr>
          <p:cNvPr id="6" name="Picture 5">
            <a:extLst>
              <a:ext uri="{FF2B5EF4-FFF2-40B4-BE49-F238E27FC236}">
                <a16:creationId xmlns:a16="http://schemas.microsoft.com/office/drawing/2014/main" id="{4CC884BE-70E0-03FC-AEB0-E019348DC1B3}"/>
              </a:ext>
            </a:extLst>
          </p:cNvPr>
          <p:cNvPicPr>
            <a:picLocks noChangeAspect="1"/>
          </p:cNvPicPr>
          <p:nvPr/>
        </p:nvPicPr>
        <p:blipFill>
          <a:blip r:embed="rId2"/>
          <a:stretch>
            <a:fillRect/>
          </a:stretch>
        </p:blipFill>
        <p:spPr>
          <a:xfrm>
            <a:off x="712834" y="580144"/>
            <a:ext cx="2786113" cy="1956986"/>
          </a:xfrm>
          <a:prstGeom prst="rect">
            <a:avLst/>
          </a:prstGeom>
        </p:spPr>
      </p:pic>
      <p:pic>
        <p:nvPicPr>
          <p:cNvPr id="1026" name="Picture 2" descr="All images">
            <a:extLst>
              <a:ext uri="{FF2B5EF4-FFF2-40B4-BE49-F238E27FC236}">
                <a16:creationId xmlns:a16="http://schemas.microsoft.com/office/drawing/2014/main" id="{0821934F-DDE9-EC05-0C91-8DD25D9908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52508" y="3379459"/>
            <a:ext cx="3298919" cy="195698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CD6C70B5-E097-2AD0-645A-0399E2EFE259}"/>
              </a:ext>
            </a:extLst>
          </p:cNvPr>
          <p:cNvSpPr txBox="1"/>
          <p:nvPr/>
        </p:nvSpPr>
        <p:spPr>
          <a:xfrm flipH="1">
            <a:off x="6116906" y="1439188"/>
            <a:ext cx="5524108" cy="369332"/>
          </a:xfrm>
          <a:prstGeom prst="rect">
            <a:avLst/>
          </a:prstGeom>
          <a:noFill/>
        </p:spPr>
        <p:txBody>
          <a:bodyPr wrap="square" rtlCol="0">
            <a:spAutoFit/>
          </a:bodyPr>
          <a:lstStyle/>
          <a:p>
            <a:endParaRPr lang="en-US" dirty="0"/>
          </a:p>
        </p:txBody>
      </p:sp>
      <p:sp>
        <p:nvSpPr>
          <p:cNvPr id="9" name="TextBox 8">
            <a:extLst>
              <a:ext uri="{FF2B5EF4-FFF2-40B4-BE49-F238E27FC236}">
                <a16:creationId xmlns:a16="http://schemas.microsoft.com/office/drawing/2014/main" id="{12C14837-03B5-6A9E-E513-64D13B0BC652}"/>
              </a:ext>
            </a:extLst>
          </p:cNvPr>
          <p:cNvSpPr txBox="1"/>
          <p:nvPr/>
        </p:nvSpPr>
        <p:spPr>
          <a:xfrm>
            <a:off x="5645055" y="1825188"/>
            <a:ext cx="6096000" cy="3108543"/>
          </a:xfrm>
          <a:prstGeom prst="rect">
            <a:avLst/>
          </a:prstGeom>
          <a:noFill/>
        </p:spPr>
        <p:txBody>
          <a:bodyPr wrap="square">
            <a:spAutoFit/>
          </a:bodyPr>
          <a:lstStyle/>
          <a:p>
            <a:r>
              <a:rPr lang="en-US" sz="2800" dirty="0">
                <a:latin typeface="Georgia" panose="02040502050405020303" pitchFamily="18" charset="0"/>
              </a:rPr>
              <a:t>Good sources of insoluble fiber include:</a:t>
            </a:r>
          </a:p>
          <a:p>
            <a:endParaRPr lang="en-US" sz="2800" dirty="0">
              <a:latin typeface="Georgia" panose="02040502050405020303" pitchFamily="18" charset="0"/>
            </a:endParaRPr>
          </a:p>
          <a:p>
            <a:pPr marL="457200" indent="-457200" algn="ctr">
              <a:buFont typeface="Wingdings" panose="05000000000000000000" pitchFamily="2" charset="2"/>
              <a:buChar char="§"/>
            </a:pPr>
            <a:r>
              <a:rPr lang="en-US" sz="2800" dirty="0">
                <a:latin typeface="Georgia" panose="02040502050405020303" pitchFamily="18" charset="0"/>
              </a:rPr>
              <a:t>Fruits</a:t>
            </a:r>
          </a:p>
          <a:p>
            <a:pPr marL="457200" indent="-457200" algn="ctr">
              <a:buFont typeface="Wingdings" panose="05000000000000000000" pitchFamily="2" charset="2"/>
              <a:buChar char="§"/>
            </a:pPr>
            <a:r>
              <a:rPr lang="en-US" sz="2800" dirty="0">
                <a:latin typeface="Georgia" panose="02040502050405020303" pitchFamily="18" charset="0"/>
              </a:rPr>
              <a:t>Nuts</a:t>
            </a:r>
          </a:p>
          <a:p>
            <a:pPr marL="457200" indent="-457200" algn="ctr">
              <a:buFont typeface="Wingdings" panose="05000000000000000000" pitchFamily="2" charset="2"/>
              <a:buChar char="§"/>
            </a:pPr>
            <a:r>
              <a:rPr lang="en-US" sz="2800" dirty="0">
                <a:latin typeface="Georgia" panose="02040502050405020303" pitchFamily="18" charset="0"/>
              </a:rPr>
              <a:t>Vegetables</a:t>
            </a:r>
          </a:p>
          <a:p>
            <a:pPr marL="457200" indent="-457200" algn="ctr">
              <a:buFont typeface="Wingdings" panose="05000000000000000000" pitchFamily="2" charset="2"/>
              <a:buChar char="§"/>
            </a:pPr>
            <a:r>
              <a:rPr lang="en-US" sz="2800" dirty="0">
                <a:latin typeface="Georgia" panose="02040502050405020303" pitchFamily="18" charset="0"/>
              </a:rPr>
              <a:t>Whole Grain Foods</a:t>
            </a:r>
          </a:p>
        </p:txBody>
      </p:sp>
    </p:spTree>
    <p:extLst>
      <p:ext uri="{BB962C8B-B14F-4D97-AF65-F5344CB8AC3E}">
        <p14:creationId xmlns:p14="http://schemas.microsoft.com/office/powerpoint/2010/main" val="222109986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A64C640-AF20-C537-A0F8-0DE062704DAE}"/>
              </a:ext>
            </a:extLst>
          </p:cNvPr>
          <p:cNvSpPr txBox="1"/>
          <p:nvPr/>
        </p:nvSpPr>
        <p:spPr>
          <a:xfrm>
            <a:off x="5257800" y="773807"/>
            <a:ext cx="6096000" cy="1569660"/>
          </a:xfrm>
          <a:prstGeom prst="rect">
            <a:avLst/>
          </a:prstGeom>
          <a:noFill/>
        </p:spPr>
        <p:txBody>
          <a:bodyPr wrap="square" rtlCol="0">
            <a:spAutoFit/>
          </a:bodyPr>
          <a:lstStyle/>
          <a:p>
            <a:pPr algn="ctr"/>
            <a:r>
              <a:rPr lang="en-US" sz="3200" dirty="0">
                <a:latin typeface="Georgia" panose="02040502050405020303" pitchFamily="18" charset="0"/>
              </a:rPr>
              <a:t>Eat More Fiber</a:t>
            </a:r>
          </a:p>
          <a:p>
            <a:pPr algn="ctr"/>
            <a:endParaRPr lang="en-US" sz="3200" dirty="0">
              <a:latin typeface="Georgia" panose="02040502050405020303" pitchFamily="18" charset="0"/>
            </a:endParaRPr>
          </a:p>
          <a:p>
            <a:pPr algn="ctr"/>
            <a:endParaRPr lang="en-US" sz="3200" dirty="0">
              <a:latin typeface="Georgia" panose="02040502050405020303" pitchFamily="18" charset="0"/>
            </a:endParaRPr>
          </a:p>
        </p:txBody>
      </p:sp>
      <p:pic>
        <p:nvPicPr>
          <p:cNvPr id="6" name="Picture 5">
            <a:extLst>
              <a:ext uri="{FF2B5EF4-FFF2-40B4-BE49-F238E27FC236}">
                <a16:creationId xmlns:a16="http://schemas.microsoft.com/office/drawing/2014/main" id="{4CC884BE-70E0-03FC-AEB0-E019348DC1B3}"/>
              </a:ext>
            </a:extLst>
          </p:cNvPr>
          <p:cNvPicPr>
            <a:picLocks noChangeAspect="1"/>
          </p:cNvPicPr>
          <p:nvPr/>
        </p:nvPicPr>
        <p:blipFill>
          <a:blip r:embed="rId2"/>
          <a:stretch>
            <a:fillRect/>
          </a:stretch>
        </p:blipFill>
        <p:spPr>
          <a:xfrm>
            <a:off x="712834" y="580144"/>
            <a:ext cx="2786113" cy="1956986"/>
          </a:xfrm>
          <a:prstGeom prst="rect">
            <a:avLst/>
          </a:prstGeom>
        </p:spPr>
      </p:pic>
      <p:pic>
        <p:nvPicPr>
          <p:cNvPr id="1026" name="Picture 2" descr="All images">
            <a:extLst>
              <a:ext uri="{FF2B5EF4-FFF2-40B4-BE49-F238E27FC236}">
                <a16:creationId xmlns:a16="http://schemas.microsoft.com/office/drawing/2014/main" id="{0821934F-DDE9-EC05-0C91-8DD25D9908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9392" y="2885670"/>
            <a:ext cx="2786113" cy="165277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CD6C70B5-E097-2AD0-645A-0399E2EFE259}"/>
              </a:ext>
            </a:extLst>
          </p:cNvPr>
          <p:cNvSpPr txBox="1"/>
          <p:nvPr/>
        </p:nvSpPr>
        <p:spPr>
          <a:xfrm flipH="1">
            <a:off x="4793673" y="1558637"/>
            <a:ext cx="6578981" cy="4001095"/>
          </a:xfrm>
          <a:prstGeom prst="rect">
            <a:avLst/>
          </a:prstGeom>
          <a:noFill/>
        </p:spPr>
        <p:txBody>
          <a:bodyPr wrap="square" rtlCol="0">
            <a:spAutoFit/>
          </a:bodyPr>
          <a:lstStyle/>
          <a:p>
            <a:r>
              <a:rPr lang="en-US" sz="3200" dirty="0">
                <a:latin typeface="Georgia" panose="02040502050405020303" pitchFamily="18" charset="0"/>
              </a:rPr>
              <a:t>Do healthy bowels float or sink</a:t>
            </a:r>
            <a:r>
              <a:rPr lang="en-US" dirty="0"/>
              <a:t>?</a:t>
            </a:r>
          </a:p>
          <a:p>
            <a:endParaRPr lang="en-US" dirty="0"/>
          </a:p>
          <a:p>
            <a:endParaRPr lang="en-US" dirty="0"/>
          </a:p>
          <a:p>
            <a:endParaRPr lang="en-US" dirty="0"/>
          </a:p>
          <a:p>
            <a:pPr marL="285750" indent="-285750">
              <a:buFont typeface="Wingdings" panose="05000000000000000000" pitchFamily="2" charset="2"/>
              <a:buChar char="ü"/>
            </a:pPr>
            <a:r>
              <a:rPr lang="en-US" sz="2400" dirty="0">
                <a:latin typeface="Georgia" panose="02040502050405020303" pitchFamily="18" charset="0"/>
              </a:rPr>
              <a:t>Fiber Normalizes bowel movements.</a:t>
            </a:r>
          </a:p>
          <a:p>
            <a:endParaRPr lang="en-US" sz="2400" dirty="0">
              <a:latin typeface="Georgia" panose="02040502050405020303" pitchFamily="18" charset="0"/>
            </a:endParaRPr>
          </a:p>
          <a:p>
            <a:pPr marL="285750" indent="-285750">
              <a:buFont typeface="Wingdings" panose="05000000000000000000" pitchFamily="2" charset="2"/>
              <a:buChar char="ü"/>
            </a:pPr>
            <a:r>
              <a:rPr lang="en-US" sz="2400" dirty="0">
                <a:latin typeface="Georgia" panose="02040502050405020303" pitchFamily="18" charset="0"/>
              </a:rPr>
              <a:t>Fiber increases the weight and size of your bowel and softens it which support regularity. A bulky bowel stool is easier to pass and sinks to the bottom. On the other hand, low fiber intake cause the stool to float.  </a:t>
            </a:r>
          </a:p>
        </p:txBody>
      </p:sp>
    </p:spTree>
    <p:extLst>
      <p:ext uri="{BB962C8B-B14F-4D97-AF65-F5344CB8AC3E}">
        <p14:creationId xmlns:p14="http://schemas.microsoft.com/office/powerpoint/2010/main" val="234470349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A64C640-AF20-C537-A0F8-0DE062704DAE}"/>
              </a:ext>
            </a:extLst>
          </p:cNvPr>
          <p:cNvSpPr txBox="1"/>
          <p:nvPr/>
        </p:nvSpPr>
        <p:spPr>
          <a:xfrm>
            <a:off x="5257800" y="773807"/>
            <a:ext cx="6096000" cy="1569660"/>
          </a:xfrm>
          <a:prstGeom prst="rect">
            <a:avLst/>
          </a:prstGeom>
          <a:noFill/>
        </p:spPr>
        <p:txBody>
          <a:bodyPr wrap="square" rtlCol="0">
            <a:spAutoFit/>
          </a:bodyPr>
          <a:lstStyle/>
          <a:p>
            <a:pPr algn="ctr"/>
            <a:r>
              <a:rPr lang="en-US" sz="3200" dirty="0">
                <a:latin typeface="Georgia" panose="02040502050405020303" pitchFamily="18" charset="0"/>
              </a:rPr>
              <a:t>Low Fiber Intake </a:t>
            </a:r>
          </a:p>
          <a:p>
            <a:pPr algn="ctr"/>
            <a:endParaRPr lang="en-US" sz="3200" dirty="0">
              <a:latin typeface="Georgia" panose="02040502050405020303" pitchFamily="18" charset="0"/>
            </a:endParaRPr>
          </a:p>
          <a:p>
            <a:pPr algn="ctr"/>
            <a:endParaRPr lang="en-US" sz="3200" dirty="0">
              <a:latin typeface="Georgia" panose="02040502050405020303" pitchFamily="18" charset="0"/>
            </a:endParaRPr>
          </a:p>
        </p:txBody>
      </p:sp>
      <p:pic>
        <p:nvPicPr>
          <p:cNvPr id="6" name="Picture 5">
            <a:extLst>
              <a:ext uri="{FF2B5EF4-FFF2-40B4-BE49-F238E27FC236}">
                <a16:creationId xmlns:a16="http://schemas.microsoft.com/office/drawing/2014/main" id="{4CC884BE-70E0-03FC-AEB0-E019348DC1B3}"/>
              </a:ext>
            </a:extLst>
          </p:cNvPr>
          <p:cNvPicPr>
            <a:picLocks noChangeAspect="1"/>
          </p:cNvPicPr>
          <p:nvPr/>
        </p:nvPicPr>
        <p:blipFill>
          <a:blip r:embed="rId2"/>
          <a:stretch>
            <a:fillRect/>
          </a:stretch>
        </p:blipFill>
        <p:spPr>
          <a:xfrm>
            <a:off x="712834" y="580144"/>
            <a:ext cx="2786113" cy="1956986"/>
          </a:xfrm>
          <a:prstGeom prst="rect">
            <a:avLst/>
          </a:prstGeom>
        </p:spPr>
      </p:pic>
      <p:pic>
        <p:nvPicPr>
          <p:cNvPr id="1026" name="Picture 2" descr="All images">
            <a:extLst>
              <a:ext uri="{FF2B5EF4-FFF2-40B4-BE49-F238E27FC236}">
                <a16:creationId xmlns:a16="http://schemas.microsoft.com/office/drawing/2014/main" id="{0821934F-DDE9-EC05-0C91-8DD25D9908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9392" y="2885670"/>
            <a:ext cx="2725896" cy="161705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CD6C70B5-E097-2AD0-645A-0399E2EFE259}"/>
              </a:ext>
            </a:extLst>
          </p:cNvPr>
          <p:cNvSpPr txBox="1"/>
          <p:nvPr/>
        </p:nvSpPr>
        <p:spPr>
          <a:xfrm flipH="1">
            <a:off x="4765964" y="2205060"/>
            <a:ext cx="6854144" cy="3729611"/>
          </a:xfrm>
          <a:prstGeom prst="rect">
            <a:avLst/>
          </a:prstGeom>
          <a:noFill/>
        </p:spPr>
        <p:txBody>
          <a:bodyPr wrap="square" rtlCol="0">
            <a:spAutoFit/>
          </a:bodyPr>
          <a:lstStyle/>
          <a:p>
            <a:pPr>
              <a:lnSpc>
                <a:spcPct val="150000"/>
              </a:lnSpc>
            </a:pPr>
            <a:r>
              <a:rPr lang="en-US" sz="2000" dirty="0">
                <a:latin typeface="Georgia" panose="02040502050405020303" pitchFamily="18" charset="0"/>
              </a:rPr>
              <a:t>According to surveys, about 5% of the population meet the adequate intake recommendations. </a:t>
            </a:r>
          </a:p>
          <a:p>
            <a:pPr>
              <a:lnSpc>
                <a:spcPct val="150000"/>
              </a:lnSpc>
            </a:pPr>
            <a:endParaRPr lang="en-US" sz="2000" dirty="0">
              <a:latin typeface="Georgia" panose="02040502050405020303" pitchFamily="18" charset="0"/>
            </a:endParaRPr>
          </a:p>
          <a:p>
            <a:pPr>
              <a:lnSpc>
                <a:spcPct val="150000"/>
              </a:lnSpc>
            </a:pPr>
            <a:r>
              <a:rPr lang="en-US" sz="2000" dirty="0">
                <a:latin typeface="Georgia" panose="02040502050405020303" pitchFamily="18" charset="0"/>
              </a:rPr>
              <a:t>Most people who eat the standard American, perhaps, including yourself, are not eating the recommended grams of dietary fiber.  </a:t>
            </a:r>
          </a:p>
          <a:p>
            <a:pPr>
              <a:lnSpc>
                <a:spcPct val="150000"/>
              </a:lnSpc>
            </a:pPr>
            <a:endParaRPr lang="en-US" sz="2000" dirty="0">
              <a:latin typeface="Georgia" panose="02040502050405020303" pitchFamily="18" charset="0"/>
            </a:endParaRPr>
          </a:p>
          <a:p>
            <a:pPr>
              <a:lnSpc>
                <a:spcPct val="150000"/>
              </a:lnSpc>
            </a:pPr>
            <a:r>
              <a:rPr lang="en-US" sz="2000" dirty="0">
                <a:latin typeface="Georgia" panose="02040502050405020303" pitchFamily="18" charset="0"/>
              </a:rPr>
              <a:t> </a:t>
            </a:r>
          </a:p>
        </p:txBody>
      </p:sp>
    </p:spTree>
    <p:extLst>
      <p:ext uri="{BB962C8B-B14F-4D97-AF65-F5344CB8AC3E}">
        <p14:creationId xmlns:p14="http://schemas.microsoft.com/office/powerpoint/2010/main" val="141300862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A64C640-AF20-C537-A0F8-0DE062704DAE}"/>
              </a:ext>
            </a:extLst>
          </p:cNvPr>
          <p:cNvSpPr txBox="1"/>
          <p:nvPr/>
        </p:nvSpPr>
        <p:spPr>
          <a:xfrm>
            <a:off x="5257800" y="773807"/>
            <a:ext cx="6096000" cy="1569660"/>
          </a:xfrm>
          <a:prstGeom prst="rect">
            <a:avLst/>
          </a:prstGeom>
          <a:noFill/>
        </p:spPr>
        <p:txBody>
          <a:bodyPr wrap="square" rtlCol="0">
            <a:spAutoFit/>
          </a:bodyPr>
          <a:lstStyle/>
          <a:p>
            <a:pPr algn="ctr"/>
            <a:r>
              <a:rPr lang="en-US" sz="3200" dirty="0">
                <a:latin typeface="Georgia" panose="02040502050405020303" pitchFamily="18" charset="0"/>
              </a:rPr>
              <a:t>Fiber</a:t>
            </a:r>
          </a:p>
          <a:p>
            <a:pPr algn="ctr"/>
            <a:endParaRPr lang="en-US" sz="3200" dirty="0">
              <a:latin typeface="Georgia" panose="02040502050405020303" pitchFamily="18" charset="0"/>
            </a:endParaRPr>
          </a:p>
          <a:p>
            <a:pPr algn="ctr"/>
            <a:endParaRPr lang="en-US" sz="3200" dirty="0">
              <a:latin typeface="Georgia" panose="02040502050405020303" pitchFamily="18" charset="0"/>
            </a:endParaRPr>
          </a:p>
        </p:txBody>
      </p:sp>
      <p:pic>
        <p:nvPicPr>
          <p:cNvPr id="6" name="Picture 5">
            <a:extLst>
              <a:ext uri="{FF2B5EF4-FFF2-40B4-BE49-F238E27FC236}">
                <a16:creationId xmlns:a16="http://schemas.microsoft.com/office/drawing/2014/main" id="{4CC884BE-70E0-03FC-AEB0-E019348DC1B3}"/>
              </a:ext>
            </a:extLst>
          </p:cNvPr>
          <p:cNvPicPr>
            <a:picLocks noChangeAspect="1"/>
          </p:cNvPicPr>
          <p:nvPr/>
        </p:nvPicPr>
        <p:blipFill>
          <a:blip r:embed="rId2"/>
          <a:stretch>
            <a:fillRect/>
          </a:stretch>
        </p:blipFill>
        <p:spPr>
          <a:xfrm>
            <a:off x="712834" y="580144"/>
            <a:ext cx="2786113" cy="1956986"/>
          </a:xfrm>
          <a:prstGeom prst="rect">
            <a:avLst/>
          </a:prstGeom>
        </p:spPr>
      </p:pic>
      <p:pic>
        <p:nvPicPr>
          <p:cNvPr id="1026" name="Picture 2" descr="All images">
            <a:extLst>
              <a:ext uri="{FF2B5EF4-FFF2-40B4-BE49-F238E27FC236}">
                <a16:creationId xmlns:a16="http://schemas.microsoft.com/office/drawing/2014/main" id="{0821934F-DDE9-EC05-0C91-8DD25D9908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9392" y="2885670"/>
            <a:ext cx="2419339" cy="143520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CD6C70B5-E097-2AD0-645A-0399E2EFE259}"/>
              </a:ext>
            </a:extLst>
          </p:cNvPr>
          <p:cNvSpPr txBox="1"/>
          <p:nvPr/>
        </p:nvSpPr>
        <p:spPr>
          <a:xfrm flipH="1">
            <a:off x="5848546" y="1558637"/>
            <a:ext cx="5524108" cy="3781356"/>
          </a:xfrm>
          <a:prstGeom prst="rect">
            <a:avLst/>
          </a:prstGeom>
          <a:noFill/>
        </p:spPr>
        <p:txBody>
          <a:bodyPr wrap="square" rtlCol="0">
            <a:spAutoFit/>
          </a:bodyPr>
          <a:lstStyle/>
          <a:p>
            <a:pPr>
              <a:lnSpc>
                <a:spcPct val="150000"/>
              </a:lnSpc>
            </a:pPr>
            <a:r>
              <a:rPr lang="en-US" dirty="0">
                <a:latin typeface="Georgia" panose="02040502050405020303" pitchFamily="18" charset="0"/>
              </a:rPr>
              <a:t>Several studies over the past several decades have examined dietary fiber’s effect on heart health, including preventing cardiovascular disease and reducing blood pressure.</a:t>
            </a:r>
          </a:p>
          <a:p>
            <a:pPr>
              <a:lnSpc>
                <a:spcPct val="150000"/>
              </a:lnSpc>
            </a:pPr>
            <a:endParaRPr lang="en-US" dirty="0">
              <a:latin typeface="Georgia" panose="02040502050405020303" pitchFamily="18" charset="0"/>
            </a:endParaRPr>
          </a:p>
          <a:p>
            <a:pPr>
              <a:lnSpc>
                <a:spcPct val="150000"/>
              </a:lnSpc>
            </a:pPr>
            <a:r>
              <a:rPr lang="en-US" dirty="0">
                <a:latin typeface="Georgia" panose="02040502050405020303" pitchFamily="18" charset="0"/>
              </a:rPr>
              <a:t>Studies found that people who ate a high fiber diet had significantly reduced risk of cardiovascular disease, better blood pressure control, and lower mortality.</a:t>
            </a:r>
          </a:p>
        </p:txBody>
      </p:sp>
    </p:spTree>
    <p:extLst>
      <p:ext uri="{BB962C8B-B14F-4D97-AF65-F5344CB8AC3E}">
        <p14:creationId xmlns:p14="http://schemas.microsoft.com/office/powerpoint/2010/main" val="315354714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A64C640-AF20-C537-A0F8-0DE062704DAE}"/>
              </a:ext>
            </a:extLst>
          </p:cNvPr>
          <p:cNvSpPr txBox="1"/>
          <p:nvPr/>
        </p:nvSpPr>
        <p:spPr>
          <a:xfrm>
            <a:off x="5257800" y="773807"/>
            <a:ext cx="6096000" cy="2554545"/>
          </a:xfrm>
          <a:prstGeom prst="rect">
            <a:avLst/>
          </a:prstGeom>
          <a:noFill/>
        </p:spPr>
        <p:txBody>
          <a:bodyPr wrap="square" rtlCol="0">
            <a:spAutoFit/>
          </a:bodyPr>
          <a:lstStyle/>
          <a:p>
            <a:pPr algn="ctr"/>
            <a:r>
              <a:rPr lang="en-US" sz="3200" dirty="0">
                <a:latin typeface="Georgia" panose="02040502050405020303" pitchFamily="18" charset="0"/>
              </a:rPr>
              <a:t>What is Your Fiber Intake?</a:t>
            </a:r>
          </a:p>
          <a:p>
            <a:pPr algn="ctr"/>
            <a:endParaRPr lang="en-US" sz="3200" dirty="0">
              <a:latin typeface="Georgia" panose="02040502050405020303" pitchFamily="18" charset="0"/>
            </a:endParaRPr>
          </a:p>
          <a:p>
            <a:pPr algn="ctr"/>
            <a:endParaRPr lang="en-US" sz="3200" dirty="0">
              <a:latin typeface="Georgia" panose="02040502050405020303" pitchFamily="18" charset="0"/>
            </a:endParaRPr>
          </a:p>
          <a:p>
            <a:pPr algn="ctr"/>
            <a:endParaRPr lang="en-US" sz="3200" dirty="0">
              <a:latin typeface="Georgia" panose="02040502050405020303" pitchFamily="18" charset="0"/>
            </a:endParaRPr>
          </a:p>
          <a:p>
            <a:pPr algn="ctr"/>
            <a:endParaRPr lang="en-US" sz="3200" dirty="0">
              <a:latin typeface="Georgia" panose="02040502050405020303" pitchFamily="18" charset="0"/>
            </a:endParaRPr>
          </a:p>
        </p:txBody>
      </p:sp>
      <p:pic>
        <p:nvPicPr>
          <p:cNvPr id="6" name="Picture 5">
            <a:extLst>
              <a:ext uri="{FF2B5EF4-FFF2-40B4-BE49-F238E27FC236}">
                <a16:creationId xmlns:a16="http://schemas.microsoft.com/office/drawing/2014/main" id="{4CC884BE-70E0-03FC-AEB0-E019348DC1B3}"/>
              </a:ext>
            </a:extLst>
          </p:cNvPr>
          <p:cNvPicPr>
            <a:picLocks noChangeAspect="1"/>
          </p:cNvPicPr>
          <p:nvPr/>
        </p:nvPicPr>
        <p:blipFill>
          <a:blip r:embed="rId2"/>
          <a:stretch>
            <a:fillRect/>
          </a:stretch>
        </p:blipFill>
        <p:spPr>
          <a:xfrm>
            <a:off x="712834" y="580144"/>
            <a:ext cx="2786113" cy="1956986"/>
          </a:xfrm>
          <a:prstGeom prst="rect">
            <a:avLst/>
          </a:prstGeom>
        </p:spPr>
      </p:pic>
      <p:pic>
        <p:nvPicPr>
          <p:cNvPr id="1026" name="Picture 2" descr="All images">
            <a:extLst>
              <a:ext uri="{FF2B5EF4-FFF2-40B4-BE49-F238E27FC236}">
                <a16:creationId xmlns:a16="http://schemas.microsoft.com/office/drawing/2014/main" id="{0821934F-DDE9-EC05-0C91-8DD25D9908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9392" y="2885670"/>
            <a:ext cx="2419339" cy="143520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CD6C70B5-E097-2AD0-645A-0399E2EFE259}"/>
              </a:ext>
            </a:extLst>
          </p:cNvPr>
          <p:cNvSpPr txBox="1"/>
          <p:nvPr/>
        </p:nvSpPr>
        <p:spPr>
          <a:xfrm flipH="1">
            <a:off x="4766639" y="1927530"/>
            <a:ext cx="6712527" cy="2554545"/>
          </a:xfrm>
          <a:prstGeom prst="rect">
            <a:avLst/>
          </a:prstGeom>
          <a:noFill/>
        </p:spPr>
        <p:txBody>
          <a:bodyPr wrap="square" rtlCol="0">
            <a:spAutoFit/>
          </a:bodyPr>
          <a:lstStyle/>
          <a:p>
            <a:r>
              <a:rPr lang="en-US" sz="3200" dirty="0">
                <a:latin typeface="Georgia" panose="02040502050405020303" pitchFamily="18" charset="0"/>
              </a:rPr>
              <a:t>Count how many grams of  fiber you eat daily. Are you eating enough?</a:t>
            </a:r>
          </a:p>
          <a:p>
            <a:endParaRPr lang="en-US" sz="3200" dirty="0">
              <a:latin typeface="Georgia" panose="02040502050405020303" pitchFamily="18" charset="0"/>
            </a:endParaRPr>
          </a:p>
          <a:p>
            <a:r>
              <a:rPr lang="en-US" sz="3200" dirty="0">
                <a:latin typeface="Georgia" panose="02040502050405020303" pitchFamily="18" charset="0"/>
              </a:rPr>
              <a:t>Use the fiber food list to build your dietary fiber intake. </a:t>
            </a:r>
            <a:endParaRPr lang="en-US" dirty="0"/>
          </a:p>
        </p:txBody>
      </p:sp>
    </p:spTree>
    <p:extLst>
      <p:ext uri="{BB962C8B-B14F-4D97-AF65-F5344CB8AC3E}">
        <p14:creationId xmlns:p14="http://schemas.microsoft.com/office/powerpoint/2010/main" val="41681256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93E3CB7-7545-FA5D-16C1-0748579C2497}"/>
              </a:ext>
            </a:extLst>
          </p:cNvPr>
          <p:cNvSpPr txBox="1"/>
          <p:nvPr/>
        </p:nvSpPr>
        <p:spPr>
          <a:xfrm>
            <a:off x="3075710" y="1351508"/>
            <a:ext cx="8188035" cy="4154984"/>
          </a:xfrm>
          <a:prstGeom prst="rect">
            <a:avLst/>
          </a:prstGeom>
          <a:noFill/>
        </p:spPr>
        <p:txBody>
          <a:bodyPr wrap="square">
            <a:spAutoFit/>
          </a:bodyPr>
          <a:lstStyle/>
          <a:p>
            <a:pPr algn="ctr"/>
            <a:r>
              <a:rPr lang="en-US" sz="4400" dirty="0">
                <a:latin typeface="Georgia" panose="02040502050405020303" pitchFamily="18" charset="0"/>
              </a:rPr>
              <a:t>Level 2</a:t>
            </a:r>
          </a:p>
          <a:p>
            <a:endParaRPr lang="en-US" sz="4400" dirty="0">
              <a:latin typeface="Georgia" panose="02040502050405020303" pitchFamily="18" charset="0"/>
            </a:endParaRPr>
          </a:p>
          <a:p>
            <a:pPr algn="ctr"/>
            <a:r>
              <a:rPr lang="en-US" sz="4400" dirty="0">
                <a:latin typeface="Georgia" panose="02040502050405020303" pitchFamily="18" charset="0"/>
              </a:rPr>
              <a:t>Module 5 and 6 Master Classes </a:t>
            </a:r>
          </a:p>
          <a:p>
            <a:pPr algn="ctr"/>
            <a:r>
              <a:rPr lang="en-US" sz="4400" dirty="0">
                <a:latin typeface="Georgia" panose="02040502050405020303" pitchFamily="18" charset="0"/>
              </a:rPr>
              <a:t>Identify and Customize Your Blueprint for Living Your</a:t>
            </a:r>
          </a:p>
          <a:p>
            <a:pPr algn="ctr"/>
            <a:r>
              <a:rPr lang="en-US" sz="4400" dirty="0">
                <a:latin typeface="Georgia" panose="02040502050405020303" pitchFamily="18" charset="0"/>
              </a:rPr>
              <a:t>Best Life!</a:t>
            </a:r>
            <a:r>
              <a:rPr lang="en-US" sz="3200" dirty="0"/>
              <a:t> </a:t>
            </a:r>
            <a:endParaRPr lang="en-US" dirty="0"/>
          </a:p>
        </p:txBody>
      </p:sp>
      <p:pic>
        <p:nvPicPr>
          <p:cNvPr id="7" name="Picture 6">
            <a:extLst>
              <a:ext uri="{FF2B5EF4-FFF2-40B4-BE49-F238E27FC236}">
                <a16:creationId xmlns:a16="http://schemas.microsoft.com/office/drawing/2014/main" id="{7CC394B3-2CED-3B50-2E56-B64B237A8C3F}"/>
              </a:ext>
            </a:extLst>
          </p:cNvPr>
          <p:cNvPicPr>
            <a:picLocks noChangeAspect="1"/>
          </p:cNvPicPr>
          <p:nvPr/>
        </p:nvPicPr>
        <p:blipFill>
          <a:blip r:embed="rId2"/>
          <a:stretch>
            <a:fillRect/>
          </a:stretch>
        </p:blipFill>
        <p:spPr>
          <a:xfrm>
            <a:off x="587855" y="505598"/>
            <a:ext cx="2060145" cy="1447893"/>
          </a:xfrm>
          <a:prstGeom prst="rect">
            <a:avLst/>
          </a:prstGeom>
        </p:spPr>
      </p:pic>
    </p:spTree>
    <p:extLst>
      <p:ext uri="{BB962C8B-B14F-4D97-AF65-F5344CB8AC3E}">
        <p14:creationId xmlns:p14="http://schemas.microsoft.com/office/powerpoint/2010/main" val="102820368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A64C640-AF20-C537-A0F8-0DE062704DAE}"/>
              </a:ext>
            </a:extLst>
          </p:cNvPr>
          <p:cNvSpPr txBox="1"/>
          <p:nvPr/>
        </p:nvSpPr>
        <p:spPr>
          <a:xfrm>
            <a:off x="5257800" y="773807"/>
            <a:ext cx="6096000" cy="1569660"/>
          </a:xfrm>
          <a:prstGeom prst="rect">
            <a:avLst/>
          </a:prstGeom>
          <a:noFill/>
        </p:spPr>
        <p:txBody>
          <a:bodyPr wrap="square" rtlCol="0">
            <a:spAutoFit/>
          </a:bodyPr>
          <a:lstStyle/>
          <a:p>
            <a:pPr algn="ctr"/>
            <a:r>
              <a:rPr lang="en-US" sz="3200" dirty="0">
                <a:latin typeface="Georgia" panose="02040502050405020303" pitchFamily="18" charset="0"/>
              </a:rPr>
              <a:t>Recommended Fiber Intake</a:t>
            </a:r>
          </a:p>
          <a:p>
            <a:pPr algn="ctr"/>
            <a:endParaRPr lang="en-US" sz="3200" dirty="0">
              <a:latin typeface="Georgia" panose="02040502050405020303" pitchFamily="18" charset="0"/>
            </a:endParaRPr>
          </a:p>
          <a:p>
            <a:pPr algn="ctr"/>
            <a:endParaRPr lang="en-US" sz="3200" dirty="0">
              <a:latin typeface="Georgia" panose="02040502050405020303" pitchFamily="18" charset="0"/>
            </a:endParaRPr>
          </a:p>
        </p:txBody>
      </p:sp>
      <p:pic>
        <p:nvPicPr>
          <p:cNvPr id="6" name="Picture 5">
            <a:extLst>
              <a:ext uri="{FF2B5EF4-FFF2-40B4-BE49-F238E27FC236}">
                <a16:creationId xmlns:a16="http://schemas.microsoft.com/office/drawing/2014/main" id="{4CC884BE-70E0-03FC-AEB0-E019348DC1B3}"/>
              </a:ext>
            </a:extLst>
          </p:cNvPr>
          <p:cNvPicPr>
            <a:picLocks noChangeAspect="1"/>
          </p:cNvPicPr>
          <p:nvPr/>
        </p:nvPicPr>
        <p:blipFill>
          <a:blip r:embed="rId2"/>
          <a:stretch>
            <a:fillRect/>
          </a:stretch>
        </p:blipFill>
        <p:spPr>
          <a:xfrm>
            <a:off x="712834" y="580144"/>
            <a:ext cx="2786113" cy="1956986"/>
          </a:xfrm>
          <a:prstGeom prst="rect">
            <a:avLst/>
          </a:prstGeom>
        </p:spPr>
      </p:pic>
      <p:pic>
        <p:nvPicPr>
          <p:cNvPr id="1026" name="Picture 2" descr="All images">
            <a:extLst>
              <a:ext uri="{FF2B5EF4-FFF2-40B4-BE49-F238E27FC236}">
                <a16:creationId xmlns:a16="http://schemas.microsoft.com/office/drawing/2014/main" id="{0821934F-DDE9-EC05-0C91-8DD25D9908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9392" y="2886611"/>
            <a:ext cx="2934503" cy="174080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CD6C70B5-E097-2AD0-645A-0399E2EFE259}"/>
              </a:ext>
            </a:extLst>
          </p:cNvPr>
          <p:cNvSpPr txBox="1"/>
          <p:nvPr/>
        </p:nvSpPr>
        <p:spPr>
          <a:xfrm flipH="1">
            <a:off x="5496053" y="1786247"/>
            <a:ext cx="5524108" cy="4196855"/>
          </a:xfrm>
          <a:prstGeom prst="rect">
            <a:avLst/>
          </a:prstGeom>
          <a:noFill/>
        </p:spPr>
        <p:txBody>
          <a:bodyPr wrap="square" rtlCol="0">
            <a:spAutoFit/>
          </a:bodyPr>
          <a:lstStyle/>
          <a:p>
            <a:pPr>
              <a:lnSpc>
                <a:spcPct val="150000"/>
              </a:lnSpc>
            </a:pPr>
            <a:r>
              <a:rPr lang="en-US" dirty="0">
                <a:latin typeface="Georgia" panose="02040502050405020303" pitchFamily="18" charset="0"/>
              </a:rPr>
              <a:t>According to the Academy of Nutrition and Dietetics, the recommended intake for dietary fiber in a 2,000 calorie diet is:</a:t>
            </a:r>
          </a:p>
          <a:p>
            <a:pPr>
              <a:lnSpc>
                <a:spcPct val="150000"/>
              </a:lnSpc>
            </a:pPr>
            <a:r>
              <a:rPr lang="en-US" dirty="0">
                <a:latin typeface="Georgia" panose="02040502050405020303" pitchFamily="18" charset="0"/>
              </a:rPr>
              <a:t>25 grams (g) per day for adult females</a:t>
            </a:r>
          </a:p>
          <a:p>
            <a:pPr>
              <a:lnSpc>
                <a:spcPct val="150000"/>
              </a:lnSpc>
            </a:pPr>
            <a:r>
              <a:rPr lang="en-US" dirty="0">
                <a:latin typeface="Georgia" panose="02040502050405020303" pitchFamily="18" charset="0"/>
              </a:rPr>
              <a:t>38 g per day for adult males.</a:t>
            </a:r>
          </a:p>
          <a:p>
            <a:pPr>
              <a:lnSpc>
                <a:spcPct val="150000"/>
              </a:lnSpc>
            </a:pPr>
            <a:r>
              <a:rPr lang="en-US" dirty="0">
                <a:latin typeface="Georgia" panose="02040502050405020303" pitchFamily="18" charset="0"/>
              </a:rPr>
              <a:t>Dietary fiber intake can be estimated at 14 grams per 1,000 calories of food. For example, at a 2,000-calorie reference level (which is appropriate for some but not all people) the daily dietary fiber would be </a:t>
            </a:r>
            <a:r>
              <a:rPr lang="en-US" i="1" dirty="0">
                <a:latin typeface="Georgia" panose="02040502050405020303" pitchFamily="18" charset="0"/>
              </a:rPr>
              <a:t>28 grams</a:t>
            </a:r>
            <a:r>
              <a:rPr lang="en-US" dirty="0">
                <a:latin typeface="Georgia" panose="02040502050405020303" pitchFamily="18" charset="0"/>
              </a:rPr>
              <a:t>.</a:t>
            </a:r>
          </a:p>
        </p:txBody>
      </p:sp>
    </p:spTree>
    <p:extLst>
      <p:ext uri="{BB962C8B-B14F-4D97-AF65-F5344CB8AC3E}">
        <p14:creationId xmlns:p14="http://schemas.microsoft.com/office/powerpoint/2010/main" val="55397742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DCE20481-C06D-D5F4-CC48-08E073A4FF94}"/>
              </a:ext>
            </a:extLst>
          </p:cNvPr>
          <p:cNvGraphicFramePr>
            <a:graphicFrameLocks noGrp="1"/>
          </p:cNvGraphicFramePr>
          <p:nvPr>
            <p:extLst>
              <p:ext uri="{D42A27DB-BD31-4B8C-83A1-F6EECF244321}">
                <p14:modId xmlns:p14="http://schemas.microsoft.com/office/powerpoint/2010/main" val="1868374648"/>
              </p:ext>
            </p:extLst>
          </p:nvPr>
        </p:nvGraphicFramePr>
        <p:xfrm>
          <a:off x="538348" y="1162309"/>
          <a:ext cx="11115304" cy="5128761"/>
        </p:xfrm>
        <a:graphic>
          <a:graphicData uri="http://schemas.openxmlformats.org/drawingml/2006/table">
            <a:tbl>
              <a:tblPr/>
              <a:tblGrid>
                <a:gridCol w="1494184">
                  <a:extLst>
                    <a:ext uri="{9D8B030D-6E8A-4147-A177-3AD203B41FA5}">
                      <a16:colId xmlns:a16="http://schemas.microsoft.com/office/drawing/2014/main" val="108364263"/>
                    </a:ext>
                  </a:extLst>
                </a:gridCol>
                <a:gridCol w="3207040">
                  <a:extLst>
                    <a:ext uri="{9D8B030D-6E8A-4147-A177-3AD203B41FA5}">
                      <a16:colId xmlns:a16="http://schemas.microsoft.com/office/drawing/2014/main" val="3288491903"/>
                    </a:ext>
                  </a:extLst>
                </a:gridCol>
                <a:gridCol w="3207040">
                  <a:extLst>
                    <a:ext uri="{9D8B030D-6E8A-4147-A177-3AD203B41FA5}">
                      <a16:colId xmlns:a16="http://schemas.microsoft.com/office/drawing/2014/main" val="3979692912"/>
                    </a:ext>
                  </a:extLst>
                </a:gridCol>
                <a:gridCol w="3207040">
                  <a:extLst>
                    <a:ext uri="{9D8B030D-6E8A-4147-A177-3AD203B41FA5}">
                      <a16:colId xmlns:a16="http://schemas.microsoft.com/office/drawing/2014/main" val="257676293"/>
                    </a:ext>
                  </a:extLst>
                </a:gridCol>
              </a:tblGrid>
              <a:tr h="332214">
                <a:tc>
                  <a:txBody>
                    <a:bodyPr/>
                    <a:lstStyle/>
                    <a:p>
                      <a:r>
                        <a:rPr lang="en-US" sz="1200">
                          <a:effectLst/>
                          <a:latin typeface="Georgia" panose="02040502050405020303" pitchFamily="18" charset="0"/>
                        </a:rPr>
                        <a:t>Food</a:t>
                      </a:r>
                    </a:p>
                  </a:txBody>
                  <a:tcPr marL="30103" marR="30103" marT="24083" marB="18062" anchor="ctr">
                    <a:lnL>
                      <a:noFill/>
                    </a:lnL>
                    <a:lnR w="9525" cap="flat" cmpd="sng" algn="ctr">
                      <a:solidFill>
                        <a:srgbClr val="DDDDDD"/>
                      </a:solidFill>
                      <a:prstDash val="solid"/>
                      <a:round/>
                      <a:headEnd type="none" w="med" len="med"/>
                      <a:tailEnd type="none" w="med" len="med"/>
                    </a:lnR>
                    <a:lnT>
                      <a:noFill/>
                    </a:lnT>
                    <a:lnB w="9525" cap="flat" cmpd="sng" algn="ctr">
                      <a:solidFill>
                        <a:srgbClr val="DDDDDD"/>
                      </a:solidFill>
                      <a:prstDash val="solid"/>
                      <a:round/>
                      <a:headEnd type="none" w="med" len="med"/>
                      <a:tailEnd type="none" w="med" len="med"/>
                    </a:lnB>
                  </a:tcPr>
                </a:tc>
                <a:tc>
                  <a:txBody>
                    <a:bodyPr/>
                    <a:lstStyle/>
                    <a:p>
                      <a:r>
                        <a:rPr lang="en-US" sz="1200">
                          <a:effectLst/>
                          <a:latin typeface="Georgia" panose="02040502050405020303" pitchFamily="18" charset="0"/>
                        </a:rPr>
                        <a:t>Serving size</a:t>
                      </a:r>
                    </a:p>
                  </a:txBody>
                  <a:tcPr marL="30103" marR="30103" marT="24083" marB="18062"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a:noFill/>
                    </a:lnT>
                    <a:lnB w="9525" cap="flat" cmpd="sng" algn="ctr">
                      <a:solidFill>
                        <a:srgbClr val="DDDDDD"/>
                      </a:solidFill>
                      <a:prstDash val="solid"/>
                      <a:round/>
                      <a:headEnd type="none" w="med" len="med"/>
                      <a:tailEnd type="none" w="med" len="med"/>
                    </a:lnB>
                  </a:tcPr>
                </a:tc>
                <a:tc>
                  <a:txBody>
                    <a:bodyPr/>
                    <a:lstStyle/>
                    <a:p>
                      <a:r>
                        <a:rPr lang="en-US" sz="1200">
                          <a:effectLst/>
                          <a:latin typeface="Georgia" panose="02040502050405020303" pitchFamily="18" charset="0"/>
                        </a:rPr>
                        <a:t>Calories</a:t>
                      </a:r>
                    </a:p>
                  </a:txBody>
                  <a:tcPr marL="30103" marR="30103" marT="24083" marB="18062"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a:noFill/>
                    </a:lnT>
                    <a:lnB w="9525" cap="flat" cmpd="sng" algn="ctr">
                      <a:solidFill>
                        <a:srgbClr val="DDDDDD"/>
                      </a:solidFill>
                      <a:prstDash val="solid"/>
                      <a:round/>
                      <a:headEnd type="none" w="med" len="med"/>
                      <a:tailEnd type="none" w="med" len="med"/>
                    </a:lnB>
                  </a:tcPr>
                </a:tc>
                <a:tc>
                  <a:txBody>
                    <a:bodyPr/>
                    <a:lstStyle/>
                    <a:p>
                      <a:r>
                        <a:rPr lang="en-US" sz="1200">
                          <a:effectLst/>
                          <a:latin typeface="Georgia" panose="02040502050405020303" pitchFamily="18" charset="0"/>
                        </a:rPr>
                        <a:t>Dietary fiber in g</a:t>
                      </a:r>
                    </a:p>
                  </a:txBody>
                  <a:tcPr marL="30103" marR="30103" marT="24083" marB="18062" anchor="ctr">
                    <a:lnL w="9525" cap="flat" cmpd="sng" algn="ctr">
                      <a:solidFill>
                        <a:srgbClr val="DDDDDD"/>
                      </a:solidFill>
                      <a:prstDash val="solid"/>
                      <a:round/>
                      <a:headEnd type="none" w="med" len="med"/>
                      <a:tailEnd type="none" w="med" len="med"/>
                    </a:lnL>
                    <a:lnR>
                      <a:noFill/>
                    </a:lnR>
                    <a:lnT>
                      <a:noFill/>
                    </a:lnT>
                    <a:lnB w="9525" cap="flat" cmpd="sng" algn="ctr">
                      <a:solidFill>
                        <a:srgbClr val="DDDDDD"/>
                      </a:solidFill>
                      <a:prstDash val="solid"/>
                      <a:round/>
                      <a:headEnd type="none" w="med" len="med"/>
                      <a:tailEnd type="none" w="med" len="med"/>
                    </a:lnB>
                  </a:tcPr>
                </a:tc>
                <a:extLst>
                  <a:ext uri="{0D108BD9-81ED-4DB2-BD59-A6C34878D82A}">
                    <a16:rowId xmlns:a16="http://schemas.microsoft.com/office/drawing/2014/main" val="2611625960"/>
                  </a:ext>
                </a:extLst>
              </a:tr>
              <a:tr h="602207">
                <a:tc>
                  <a:txBody>
                    <a:bodyPr/>
                    <a:lstStyle/>
                    <a:p>
                      <a:r>
                        <a:rPr lang="en-US" sz="1200">
                          <a:effectLst/>
                          <a:latin typeface="Georgia" panose="02040502050405020303" pitchFamily="18" charset="0"/>
                        </a:rPr>
                        <a:t>High fiber bran (ready-to-eat cereal)</a:t>
                      </a:r>
                    </a:p>
                  </a:txBody>
                  <a:tcPr marL="30103" marR="30103" marT="24083" marB="18062" anchor="ctr">
                    <a:lnL>
                      <a:noFill/>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7F7F7"/>
                    </a:solidFill>
                  </a:tcPr>
                </a:tc>
                <a:tc>
                  <a:txBody>
                    <a:bodyPr/>
                    <a:lstStyle/>
                    <a:p>
                      <a:r>
                        <a:rPr lang="en-US" sz="1200">
                          <a:effectLst/>
                          <a:latin typeface="Georgia" panose="02040502050405020303" pitchFamily="18" charset="0"/>
                        </a:rPr>
                        <a:t>½–3/4 of a cup</a:t>
                      </a:r>
                    </a:p>
                  </a:txBody>
                  <a:tcPr marL="30103" marR="30103" marT="24083" marB="18062"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7F7F7"/>
                    </a:solidFill>
                  </a:tcPr>
                </a:tc>
                <a:tc>
                  <a:txBody>
                    <a:bodyPr/>
                    <a:lstStyle/>
                    <a:p>
                      <a:r>
                        <a:rPr lang="en-US" sz="1200">
                          <a:effectLst/>
                          <a:latin typeface="Georgia" panose="02040502050405020303" pitchFamily="18" charset="0"/>
                        </a:rPr>
                        <a:t>60–81</a:t>
                      </a:r>
                    </a:p>
                  </a:txBody>
                  <a:tcPr marL="30103" marR="30103" marT="24083" marB="18062"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7F7F7"/>
                    </a:solidFill>
                  </a:tcPr>
                </a:tc>
                <a:tc>
                  <a:txBody>
                    <a:bodyPr/>
                    <a:lstStyle/>
                    <a:p>
                      <a:r>
                        <a:rPr lang="en-US" sz="1200">
                          <a:effectLst/>
                          <a:latin typeface="Georgia" panose="02040502050405020303" pitchFamily="18" charset="0"/>
                        </a:rPr>
                        <a:t>9.1–14.3</a:t>
                      </a:r>
                    </a:p>
                  </a:txBody>
                  <a:tcPr marL="30103" marR="30103" marT="24083" marB="18062" anchor="ctr">
                    <a:lnL w="9525" cap="flat" cmpd="sng" algn="ctr">
                      <a:solidFill>
                        <a:srgbClr val="DDDDDD"/>
                      </a:solidFill>
                      <a:prstDash val="solid"/>
                      <a:round/>
                      <a:headEnd type="none" w="med" len="med"/>
                      <a:tailEnd type="none" w="med" len="med"/>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7F7F7"/>
                    </a:solidFill>
                  </a:tcPr>
                </a:tc>
                <a:extLst>
                  <a:ext uri="{0D108BD9-81ED-4DB2-BD59-A6C34878D82A}">
                    <a16:rowId xmlns:a16="http://schemas.microsoft.com/office/drawing/2014/main" val="1458774518"/>
                  </a:ext>
                </a:extLst>
              </a:tr>
              <a:tr h="332214">
                <a:tc>
                  <a:txBody>
                    <a:bodyPr/>
                    <a:lstStyle/>
                    <a:p>
                      <a:r>
                        <a:rPr lang="en-US" sz="1200">
                          <a:effectLst/>
                          <a:latin typeface="Georgia" panose="02040502050405020303" pitchFamily="18" charset="0"/>
                        </a:rPr>
                        <a:t>Chickpeas, canned</a:t>
                      </a:r>
                    </a:p>
                  </a:txBody>
                  <a:tcPr marL="30103" marR="30103" marT="24083" marB="18062" anchor="ctr">
                    <a:lnL>
                      <a:noFill/>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r>
                        <a:rPr lang="en-US" sz="1200">
                          <a:effectLst/>
                          <a:latin typeface="Georgia" panose="02040502050405020303" pitchFamily="18" charset="0"/>
                        </a:rPr>
                        <a:t>1/2 a cup</a:t>
                      </a:r>
                    </a:p>
                  </a:txBody>
                  <a:tcPr marL="30103" marR="30103" marT="24083" marB="18062"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r>
                        <a:rPr lang="en-US" sz="1200">
                          <a:effectLst/>
                          <a:latin typeface="Georgia" panose="02040502050405020303" pitchFamily="18" charset="0"/>
                        </a:rPr>
                        <a:t>176</a:t>
                      </a:r>
                    </a:p>
                  </a:txBody>
                  <a:tcPr marL="30103" marR="30103" marT="24083" marB="18062"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r>
                        <a:rPr lang="en-US" sz="1200">
                          <a:effectLst/>
                          <a:latin typeface="Georgia" panose="02040502050405020303" pitchFamily="18" charset="0"/>
                        </a:rPr>
                        <a:t>8.1</a:t>
                      </a:r>
                    </a:p>
                  </a:txBody>
                  <a:tcPr marL="30103" marR="30103" marT="24083" marB="18062" anchor="ctr">
                    <a:lnL w="9525" cap="flat" cmpd="sng" algn="ctr">
                      <a:solidFill>
                        <a:srgbClr val="DDDDDD"/>
                      </a:solidFill>
                      <a:prstDash val="solid"/>
                      <a:round/>
                      <a:headEnd type="none" w="med" len="med"/>
                      <a:tailEnd type="none" w="med" len="med"/>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extLst>
                  <a:ext uri="{0D108BD9-81ED-4DB2-BD59-A6C34878D82A}">
                    <a16:rowId xmlns:a16="http://schemas.microsoft.com/office/drawing/2014/main" val="520808394"/>
                  </a:ext>
                </a:extLst>
              </a:tr>
              <a:tr h="332214">
                <a:tc>
                  <a:txBody>
                    <a:bodyPr/>
                    <a:lstStyle/>
                    <a:p>
                      <a:r>
                        <a:rPr lang="en-US" sz="1200">
                          <a:effectLst/>
                          <a:latin typeface="Georgia" panose="02040502050405020303" pitchFamily="18" charset="0"/>
                        </a:rPr>
                        <a:t>Lentils, cooked</a:t>
                      </a:r>
                    </a:p>
                  </a:txBody>
                  <a:tcPr marL="30103" marR="30103" marT="24083" marB="18062" anchor="ctr">
                    <a:lnL>
                      <a:noFill/>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7F7F7"/>
                    </a:solidFill>
                  </a:tcPr>
                </a:tc>
                <a:tc>
                  <a:txBody>
                    <a:bodyPr/>
                    <a:lstStyle/>
                    <a:p>
                      <a:r>
                        <a:rPr lang="en-US" sz="1200">
                          <a:effectLst/>
                          <a:latin typeface="Georgia" panose="02040502050405020303" pitchFamily="18" charset="0"/>
                        </a:rPr>
                        <a:t>1/2 a cup</a:t>
                      </a:r>
                    </a:p>
                  </a:txBody>
                  <a:tcPr marL="30103" marR="30103" marT="24083" marB="18062"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7F7F7"/>
                    </a:solidFill>
                  </a:tcPr>
                </a:tc>
                <a:tc>
                  <a:txBody>
                    <a:bodyPr/>
                    <a:lstStyle/>
                    <a:p>
                      <a:r>
                        <a:rPr lang="en-US" sz="1200">
                          <a:effectLst/>
                          <a:latin typeface="Georgia" panose="02040502050405020303" pitchFamily="18" charset="0"/>
                        </a:rPr>
                        <a:t>115</a:t>
                      </a:r>
                    </a:p>
                  </a:txBody>
                  <a:tcPr marL="30103" marR="30103" marT="24083" marB="18062"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7F7F7"/>
                    </a:solidFill>
                  </a:tcPr>
                </a:tc>
                <a:tc>
                  <a:txBody>
                    <a:bodyPr/>
                    <a:lstStyle/>
                    <a:p>
                      <a:r>
                        <a:rPr lang="en-US" sz="1200">
                          <a:effectLst/>
                          <a:latin typeface="Georgia" panose="02040502050405020303" pitchFamily="18" charset="0"/>
                        </a:rPr>
                        <a:t>7.8</a:t>
                      </a:r>
                    </a:p>
                  </a:txBody>
                  <a:tcPr marL="30103" marR="30103" marT="24083" marB="18062" anchor="ctr">
                    <a:lnL w="9525" cap="flat" cmpd="sng" algn="ctr">
                      <a:solidFill>
                        <a:srgbClr val="DDDDDD"/>
                      </a:solidFill>
                      <a:prstDash val="solid"/>
                      <a:round/>
                      <a:headEnd type="none" w="med" len="med"/>
                      <a:tailEnd type="none" w="med" len="med"/>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7F7F7"/>
                    </a:solidFill>
                  </a:tcPr>
                </a:tc>
                <a:extLst>
                  <a:ext uri="{0D108BD9-81ED-4DB2-BD59-A6C34878D82A}">
                    <a16:rowId xmlns:a16="http://schemas.microsoft.com/office/drawing/2014/main" val="2445119770"/>
                  </a:ext>
                </a:extLst>
              </a:tr>
              <a:tr h="332214">
                <a:tc>
                  <a:txBody>
                    <a:bodyPr/>
                    <a:lstStyle/>
                    <a:p>
                      <a:r>
                        <a:rPr lang="en-US" sz="1200">
                          <a:effectLst/>
                          <a:latin typeface="Georgia" panose="02040502050405020303" pitchFamily="18" charset="0"/>
                        </a:rPr>
                        <a:t>Pinto beans, cooked</a:t>
                      </a:r>
                    </a:p>
                  </a:txBody>
                  <a:tcPr marL="30103" marR="30103" marT="24083" marB="18062" anchor="ctr">
                    <a:lnL>
                      <a:noFill/>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r>
                        <a:rPr lang="en-US" sz="1200">
                          <a:effectLst/>
                          <a:latin typeface="Georgia" panose="02040502050405020303" pitchFamily="18" charset="0"/>
                        </a:rPr>
                        <a:t>1/2 a cup</a:t>
                      </a:r>
                    </a:p>
                  </a:txBody>
                  <a:tcPr marL="30103" marR="30103" marT="24083" marB="18062"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r>
                        <a:rPr lang="en-US" sz="1200">
                          <a:effectLst/>
                          <a:latin typeface="Georgia" panose="02040502050405020303" pitchFamily="18" charset="0"/>
                        </a:rPr>
                        <a:t>122</a:t>
                      </a:r>
                    </a:p>
                  </a:txBody>
                  <a:tcPr marL="30103" marR="30103" marT="24083" marB="18062"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r>
                        <a:rPr lang="en-US" sz="1200">
                          <a:effectLst/>
                          <a:latin typeface="Georgia" panose="02040502050405020303" pitchFamily="18" charset="0"/>
                        </a:rPr>
                        <a:t>7.7</a:t>
                      </a:r>
                    </a:p>
                  </a:txBody>
                  <a:tcPr marL="30103" marR="30103" marT="24083" marB="18062" anchor="ctr">
                    <a:lnL w="9525" cap="flat" cmpd="sng" algn="ctr">
                      <a:solidFill>
                        <a:srgbClr val="DDDDDD"/>
                      </a:solidFill>
                      <a:prstDash val="solid"/>
                      <a:round/>
                      <a:headEnd type="none" w="med" len="med"/>
                      <a:tailEnd type="none" w="med" len="med"/>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extLst>
                  <a:ext uri="{0D108BD9-81ED-4DB2-BD59-A6C34878D82A}">
                    <a16:rowId xmlns:a16="http://schemas.microsoft.com/office/drawing/2014/main" val="3830328017"/>
                  </a:ext>
                </a:extLst>
              </a:tr>
              <a:tr h="332214">
                <a:tc>
                  <a:txBody>
                    <a:bodyPr/>
                    <a:lstStyle/>
                    <a:p>
                      <a:r>
                        <a:rPr lang="en-US" sz="1200">
                          <a:effectLst/>
                          <a:latin typeface="Georgia" panose="02040502050405020303" pitchFamily="18" charset="0"/>
                        </a:rPr>
                        <a:t>Black beans, cooked</a:t>
                      </a:r>
                    </a:p>
                  </a:txBody>
                  <a:tcPr marL="30103" marR="30103" marT="24083" marB="18062" anchor="ctr">
                    <a:lnL>
                      <a:noFill/>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7F7F7"/>
                    </a:solidFill>
                  </a:tcPr>
                </a:tc>
                <a:tc>
                  <a:txBody>
                    <a:bodyPr/>
                    <a:lstStyle/>
                    <a:p>
                      <a:r>
                        <a:rPr lang="en-US" sz="1200">
                          <a:effectLst/>
                          <a:latin typeface="Georgia" panose="02040502050405020303" pitchFamily="18" charset="0"/>
                        </a:rPr>
                        <a:t>½ a cup</a:t>
                      </a:r>
                    </a:p>
                  </a:txBody>
                  <a:tcPr marL="30103" marR="30103" marT="24083" marB="18062"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7F7F7"/>
                    </a:solidFill>
                  </a:tcPr>
                </a:tc>
                <a:tc>
                  <a:txBody>
                    <a:bodyPr/>
                    <a:lstStyle/>
                    <a:p>
                      <a:r>
                        <a:rPr lang="en-US" sz="1200">
                          <a:effectLst/>
                          <a:latin typeface="Georgia" panose="02040502050405020303" pitchFamily="18" charset="0"/>
                        </a:rPr>
                        <a:t>114</a:t>
                      </a:r>
                    </a:p>
                  </a:txBody>
                  <a:tcPr marL="30103" marR="30103" marT="24083" marB="18062"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7F7F7"/>
                    </a:solidFill>
                  </a:tcPr>
                </a:tc>
                <a:tc>
                  <a:txBody>
                    <a:bodyPr/>
                    <a:lstStyle/>
                    <a:p>
                      <a:r>
                        <a:rPr lang="en-US" sz="1200">
                          <a:effectLst/>
                          <a:latin typeface="Georgia" panose="02040502050405020303" pitchFamily="18" charset="0"/>
                        </a:rPr>
                        <a:t>7.5</a:t>
                      </a:r>
                    </a:p>
                  </a:txBody>
                  <a:tcPr marL="30103" marR="30103" marT="24083" marB="18062" anchor="ctr">
                    <a:lnL w="9525" cap="flat" cmpd="sng" algn="ctr">
                      <a:solidFill>
                        <a:srgbClr val="DDDDDD"/>
                      </a:solidFill>
                      <a:prstDash val="solid"/>
                      <a:round/>
                      <a:headEnd type="none" w="med" len="med"/>
                      <a:tailEnd type="none" w="med" len="med"/>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7F7F7"/>
                    </a:solidFill>
                  </a:tcPr>
                </a:tc>
                <a:extLst>
                  <a:ext uri="{0D108BD9-81ED-4DB2-BD59-A6C34878D82A}">
                    <a16:rowId xmlns:a16="http://schemas.microsoft.com/office/drawing/2014/main" val="1870625089"/>
                  </a:ext>
                </a:extLst>
              </a:tr>
              <a:tr h="332214">
                <a:tc>
                  <a:txBody>
                    <a:bodyPr/>
                    <a:lstStyle/>
                    <a:p>
                      <a:r>
                        <a:rPr lang="en-US" sz="1200">
                          <a:effectLst/>
                          <a:latin typeface="Georgia" panose="02040502050405020303" pitchFamily="18" charset="0"/>
                        </a:rPr>
                        <a:t>Lima beans, cooked</a:t>
                      </a:r>
                    </a:p>
                  </a:txBody>
                  <a:tcPr marL="30103" marR="30103" marT="24083" marB="18062" anchor="ctr">
                    <a:lnL>
                      <a:noFill/>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r>
                        <a:rPr lang="en-US" sz="1200">
                          <a:effectLst/>
                          <a:latin typeface="Georgia" panose="02040502050405020303" pitchFamily="18" charset="0"/>
                        </a:rPr>
                        <a:t>1/2 a cup</a:t>
                      </a:r>
                    </a:p>
                  </a:txBody>
                  <a:tcPr marL="30103" marR="30103" marT="24083" marB="18062"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r>
                        <a:rPr lang="en-US" sz="1200">
                          <a:effectLst/>
                          <a:latin typeface="Georgia" panose="02040502050405020303" pitchFamily="18" charset="0"/>
                        </a:rPr>
                        <a:t>108</a:t>
                      </a:r>
                    </a:p>
                  </a:txBody>
                  <a:tcPr marL="30103" marR="30103" marT="24083" marB="18062"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r>
                        <a:rPr lang="en-US" sz="1200">
                          <a:effectLst/>
                          <a:latin typeface="Georgia" panose="02040502050405020303" pitchFamily="18" charset="0"/>
                        </a:rPr>
                        <a:t>6.6</a:t>
                      </a:r>
                    </a:p>
                  </a:txBody>
                  <a:tcPr marL="30103" marR="30103" marT="24083" marB="18062" anchor="ctr">
                    <a:lnL w="9525" cap="flat" cmpd="sng" algn="ctr">
                      <a:solidFill>
                        <a:srgbClr val="DDDDDD"/>
                      </a:solidFill>
                      <a:prstDash val="solid"/>
                      <a:round/>
                      <a:headEnd type="none" w="med" len="med"/>
                      <a:tailEnd type="none" w="med" len="med"/>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extLst>
                  <a:ext uri="{0D108BD9-81ED-4DB2-BD59-A6C34878D82A}">
                    <a16:rowId xmlns:a16="http://schemas.microsoft.com/office/drawing/2014/main" val="2197906658"/>
                  </a:ext>
                </a:extLst>
              </a:tr>
              <a:tr h="332214">
                <a:tc>
                  <a:txBody>
                    <a:bodyPr/>
                    <a:lstStyle/>
                    <a:p>
                      <a:r>
                        <a:rPr lang="en-US" sz="1200" dirty="0">
                          <a:effectLst/>
                          <a:latin typeface="Georgia" panose="02040502050405020303" pitchFamily="18" charset="0"/>
                        </a:rPr>
                        <a:t>White beans, canned</a:t>
                      </a:r>
                    </a:p>
                  </a:txBody>
                  <a:tcPr marL="30103" marR="30103" marT="24083" marB="18062" anchor="ctr">
                    <a:lnL>
                      <a:noFill/>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7F7F7"/>
                    </a:solidFill>
                  </a:tcPr>
                </a:tc>
                <a:tc>
                  <a:txBody>
                    <a:bodyPr/>
                    <a:lstStyle/>
                    <a:p>
                      <a:r>
                        <a:rPr lang="en-US" sz="1200">
                          <a:effectLst/>
                          <a:latin typeface="Georgia" panose="02040502050405020303" pitchFamily="18" charset="0"/>
                        </a:rPr>
                        <a:t>½ a cup</a:t>
                      </a:r>
                    </a:p>
                  </a:txBody>
                  <a:tcPr marL="30103" marR="30103" marT="24083" marB="18062"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7F7F7"/>
                    </a:solidFill>
                  </a:tcPr>
                </a:tc>
                <a:tc>
                  <a:txBody>
                    <a:bodyPr/>
                    <a:lstStyle/>
                    <a:p>
                      <a:r>
                        <a:rPr lang="en-US" sz="1200">
                          <a:effectLst/>
                          <a:latin typeface="Georgia" panose="02040502050405020303" pitchFamily="18" charset="0"/>
                        </a:rPr>
                        <a:t>149</a:t>
                      </a:r>
                    </a:p>
                  </a:txBody>
                  <a:tcPr marL="30103" marR="30103" marT="24083" marB="18062"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7F7F7"/>
                    </a:solidFill>
                  </a:tcPr>
                </a:tc>
                <a:tc>
                  <a:txBody>
                    <a:bodyPr/>
                    <a:lstStyle/>
                    <a:p>
                      <a:r>
                        <a:rPr lang="en-US" sz="1200">
                          <a:effectLst/>
                          <a:latin typeface="Georgia" panose="02040502050405020303" pitchFamily="18" charset="0"/>
                        </a:rPr>
                        <a:t>6.3</a:t>
                      </a:r>
                    </a:p>
                  </a:txBody>
                  <a:tcPr marL="30103" marR="30103" marT="24083" marB="18062" anchor="ctr">
                    <a:lnL w="9525" cap="flat" cmpd="sng" algn="ctr">
                      <a:solidFill>
                        <a:srgbClr val="DDDDDD"/>
                      </a:solidFill>
                      <a:prstDash val="solid"/>
                      <a:round/>
                      <a:headEnd type="none" w="med" len="med"/>
                      <a:tailEnd type="none" w="med" len="med"/>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7F7F7"/>
                    </a:solidFill>
                  </a:tcPr>
                </a:tc>
                <a:extLst>
                  <a:ext uri="{0D108BD9-81ED-4DB2-BD59-A6C34878D82A}">
                    <a16:rowId xmlns:a16="http://schemas.microsoft.com/office/drawing/2014/main" val="682775739"/>
                  </a:ext>
                </a:extLst>
              </a:tr>
              <a:tr h="332214">
                <a:tc>
                  <a:txBody>
                    <a:bodyPr/>
                    <a:lstStyle/>
                    <a:p>
                      <a:r>
                        <a:rPr lang="en-US" sz="1200">
                          <a:effectLst/>
                          <a:latin typeface="Georgia" panose="02040502050405020303" pitchFamily="18" charset="0"/>
                        </a:rPr>
                        <a:t>Kidney beans</a:t>
                      </a:r>
                    </a:p>
                  </a:txBody>
                  <a:tcPr marL="30103" marR="30103" marT="24083" marB="18062" anchor="ctr">
                    <a:lnL>
                      <a:noFill/>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r>
                        <a:rPr lang="en-US" sz="1200">
                          <a:effectLst/>
                          <a:latin typeface="Georgia" panose="02040502050405020303" pitchFamily="18" charset="0"/>
                        </a:rPr>
                        <a:t>1/2 a cup</a:t>
                      </a:r>
                    </a:p>
                  </a:txBody>
                  <a:tcPr marL="30103" marR="30103" marT="24083" marB="18062"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r>
                        <a:rPr lang="en-US" sz="1200">
                          <a:effectLst/>
                          <a:latin typeface="Georgia" panose="02040502050405020303" pitchFamily="18" charset="0"/>
                        </a:rPr>
                        <a:t>112</a:t>
                      </a:r>
                    </a:p>
                  </a:txBody>
                  <a:tcPr marL="30103" marR="30103" marT="24083" marB="18062"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r>
                        <a:rPr lang="en-US" sz="1200">
                          <a:effectLst/>
                          <a:latin typeface="Georgia" panose="02040502050405020303" pitchFamily="18" charset="0"/>
                        </a:rPr>
                        <a:t>5.7</a:t>
                      </a:r>
                    </a:p>
                  </a:txBody>
                  <a:tcPr marL="30103" marR="30103" marT="24083" marB="18062" anchor="ctr">
                    <a:lnL w="9525" cap="flat" cmpd="sng" algn="ctr">
                      <a:solidFill>
                        <a:srgbClr val="DDDDDD"/>
                      </a:solidFill>
                      <a:prstDash val="solid"/>
                      <a:round/>
                      <a:headEnd type="none" w="med" len="med"/>
                      <a:tailEnd type="none" w="med" len="med"/>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extLst>
                  <a:ext uri="{0D108BD9-81ED-4DB2-BD59-A6C34878D82A}">
                    <a16:rowId xmlns:a16="http://schemas.microsoft.com/office/drawing/2014/main" val="3386243116"/>
                  </a:ext>
                </a:extLst>
              </a:tr>
              <a:tr h="602207">
                <a:tc>
                  <a:txBody>
                    <a:bodyPr/>
                    <a:lstStyle/>
                    <a:p>
                      <a:r>
                        <a:rPr lang="en-US" sz="1200">
                          <a:effectLst/>
                          <a:latin typeface="Georgia" panose="02040502050405020303" pitchFamily="18" charset="0"/>
                        </a:rPr>
                        <a:t>Wheat bran flakes (ready-to-eat cereal)</a:t>
                      </a:r>
                    </a:p>
                  </a:txBody>
                  <a:tcPr marL="30103" marR="30103" marT="24083" marB="18062" anchor="ctr">
                    <a:lnL>
                      <a:noFill/>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7F7F7"/>
                    </a:solidFill>
                  </a:tcPr>
                </a:tc>
                <a:tc>
                  <a:txBody>
                    <a:bodyPr/>
                    <a:lstStyle/>
                    <a:p>
                      <a:r>
                        <a:rPr lang="en-US" sz="1200">
                          <a:effectLst/>
                          <a:latin typeface="Georgia" panose="02040502050405020303" pitchFamily="18" charset="0"/>
                        </a:rPr>
                        <a:t>3/4 of a cup</a:t>
                      </a:r>
                    </a:p>
                  </a:txBody>
                  <a:tcPr marL="30103" marR="30103" marT="24083" marB="18062"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7F7F7"/>
                    </a:solidFill>
                  </a:tcPr>
                </a:tc>
                <a:tc>
                  <a:txBody>
                    <a:bodyPr/>
                    <a:lstStyle/>
                    <a:p>
                      <a:r>
                        <a:rPr lang="en-US" sz="1200">
                          <a:effectLst/>
                          <a:latin typeface="Georgia" panose="02040502050405020303" pitchFamily="18" charset="0"/>
                        </a:rPr>
                        <a:t>90–98</a:t>
                      </a:r>
                    </a:p>
                  </a:txBody>
                  <a:tcPr marL="30103" marR="30103" marT="24083" marB="18062"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7F7F7"/>
                    </a:solidFill>
                  </a:tcPr>
                </a:tc>
                <a:tc>
                  <a:txBody>
                    <a:bodyPr/>
                    <a:lstStyle/>
                    <a:p>
                      <a:r>
                        <a:rPr lang="en-US" sz="1200">
                          <a:effectLst/>
                          <a:latin typeface="Georgia" panose="02040502050405020303" pitchFamily="18" charset="0"/>
                        </a:rPr>
                        <a:t>4.9–5.5</a:t>
                      </a:r>
                    </a:p>
                  </a:txBody>
                  <a:tcPr marL="30103" marR="30103" marT="24083" marB="18062" anchor="ctr">
                    <a:lnL w="9525" cap="flat" cmpd="sng" algn="ctr">
                      <a:solidFill>
                        <a:srgbClr val="DDDDDD"/>
                      </a:solidFill>
                      <a:prstDash val="solid"/>
                      <a:round/>
                      <a:headEnd type="none" w="med" len="med"/>
                      <a:tailEnd type="none" w="med" len="med"/>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7F7F7"/>
                    </a:solidFill>
                  </a:tcPr>
                </a:tc>
                <a:extLst>
                  <a:ext uri="{0D108BD9-81ED-4DB2-BD59-A6C34878D82A}">
                    <a16:rowId xmlns:a16="http://schemas.microsoft.com/office/drawing/2014/main" val="994730498"/>
                  </a:ext>
                </a:extLst>
              </a:tr>
              <a:tr h="332214">
                <a:tc>
                  <a:txBody>
                    <a:bodyPr/>
                    <a:lstStyle/>
                    <a:p>
                      <a:r>
                        <a:rPr lang="en-US" sz="1200">
                          <a:effectLst/>
                          <a:latin typeface="Georgia" panose="02040502050405020303" pitchFamily="18" charset="0"/>
                        </a:rPr>
                        <a:t>Raw pear</a:t>
                      </a:r>
                    </a:p>
                  </a:txBody>
                  <a:tcPr marL="30103" marR="30103" marT="24083" marB="18062" anchor="ctr">
                    <a:lnL>
                      <a:noFill/>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r>
                        <a:rPr lang="en-US" sz="1200">
                          <a:effectLst/>
                          <a:latin typeface="Georgia" panose="02040502050405020303" pitchFamily="18" charset="0"/>
                        </a:rPr>
                        <a:t>1 medium fruit</a:t>
                      </a:r>
                    </a:p>
                  </a:txBody>
                  <a:tcPr marL="30103" marR="30103" marT="24083" marB="18062"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r>
                        <a:rPr lang="en-US" sz="1200">
                          <a:effectLst/>
                          <a:latin typeface="Georgia" panose="02040502050405020303" pitchFamily="18" charset="0"/>
                        </a:rPr>
                        <a:t>101</a:t>
                      </a:r>
                    </a:p>
                  </a:txBody>
                  <a:tcPr marL="30103" marR="30103" marT="24083" marB="18062"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r>
                        <a:rPr lang="en-US" sz="1200">
                          <a:effectLst/>
                          <a:latin typeface="Georgia" panose="02040502050405020303" pitchFamily="18" charset="0"/>
                        </a:rPr>
                        <a:t>5.5</a:t>
                      </a:r>
                    </a:p>
                  </a:txBody>
                  <a:tcPr marL="30103" marR="30103" marT="24083" marB="18062" anchor="ctr">
                    <a:lnL w="9525" cap="flat" cmpd="sng" algn="ctr">
                      <a:solidFill>
                        <a:srgbClr val="DDDDDD"/>
                      </a:solidFill>
                      <a:prstDash val="solid"/>
                      <a:round/>
                      <a:headEnd type="none" w="med" len="med"/>
                      <a:tailEnd type="none" w="med" len="med"/>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extLst>
                  <a:ext uri="{0D108BD9-81ED-4DB2-BD59-A6C34878D82A}">
                    <a16:rowId xmlns:a16="http://schemas.microsoft.com/office/drawing/2014/main" val="565581463"/>
                  </a:ext>
                </a:extLst>
              </a:tr>
              <a:tr h="602207">
                <a:tc>
                  <a:txBody>
                    <a:bodyPr/>
                    <a:lstStyle/>
                    <a:p>
                      <a:r>
                        <a:rPr lang="en-US" sz="1200">
                          <a:effectLst/>
                          <a:latin typeface="Georgia" panose="02040502050405020303" pitchFamily="18" charset="0"/>
                        </a:rPr>
                        <a:t>Baked beans, canned, plain</a:t>
                      </a:r>
                    </a:p>
                  </a:txBody>
                  <a:tcPr marL="30103" marR="30103" marT="24083" marB="18062" anchor="ctr">
                    <a:lnL>
                      <a:noFill/>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7F7F7"/>
                    </a:solidFill>
                  </a:tcPr>
                </a:tc>
                <a:tc>
                  <a:txBody>
                    <a:bodyPr/>
                    <a:lstStyle/>
                    <a:p>
                      <a:r>
                        <a:rPr lang="en-US" sz="1200">
                          <a:effectLst/>
                          <a:latin typeface="Georgia" panose="02040502050405020303" pitchFamily="18" charset="0"/>
                        </a:rPr>
                        <a:t>1/2 a cup</a:t>
                      </a:r>
                    </a:p>
                  </a:txBody>
                  <a:tcPr marL="30103" marR="30103" marT="24083" marB="18062"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7F7F7"/>
                    </a:solidFill>
                  </a:tcPr>
                </a:tc>
                <a:tc>
                  <a:txBody>
                    <a:bodyPr/>
                    <a:lstStyle/>
                    <a:p>
                      <a:r>
                        <a:rPr lang="en-US" sz="1200">
                          <a:effectLst/>
                          <a:latin typeface="Georgia" panose="02040502050405020303" pitchFamily="18" charset="0"/>
                        </a:rPr>
                        <a:t>119</a:t>
                      </a:r>
                    </a:p>
                  </a:txBody>
                  <a:tcPr marL="30103" marR="30103" marT="24083" marB="18062"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7F7F7"/>
                    </a:solidFill>
                  </a:tcPr>
                </a:tc>
                <a:tc>
                  <a:txBody>
                    <a:bodyPr/>
                    <a:lstStyle/>
                    <a:p>
                      <a:r>
                        <a:rPr lang="en-US" sz="1200">
                          <a:effectLst/>
                          <a:latin typeface="Georgia" panose="02040502050405020303" pitchFamily="18" charset="0"/>
                        </a:rPr>
                        <a:t>5.2</a:t>
                      </a:r>
                    </a:p>
                  </a:txBody>
                  <a:tcPr marL="30103" marR="30103" marT="24083" marB="18062" anchor="ctr">
                    <a:lnL w="9525" cap="flat" cmpd="sng" algn="ctr">
                      <a:solidFill>
                        <a:srgbClr val="DDDDDD"/>
                      </a:solidFill>
                      <a:prstDash val="solid"/>
                      <a:round/>
                      <a:headEnd type="none" w="med" len="med"/>
                      <a:tailEnd type="none" w="med" len="med"/>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7F7F7"/>
                    </a:solidFill>
                  </a:tcPr>
                </a:tc>
                <a:extLst>
                  <a:ext uri="{0D108BD9-81ED-4DB2-BD59-A6C34878D82A}">
                    <a16:rowId xmlns:a16="http://schemas.microsoft.com/office/drawing/2014/main" val="632738417"/>
                  </a:ext>
                </a:extLst>
              </a:tr>
              <a:tr h="332214">
                <a:tc>
                  <a:txBody>
                    <a:bodyPr/>
                    <a:lstStyle/>
                    <a:p>
                      <a:r>
                        <a:rPr lang="en-US" sz="1200">
                          <a:effectLst/>
                          <a:latin typeface="Georgia" panose="02040502050405020303" pitchFamily="18" charset="0"/>
                        </a:rPr>
                        <a:t>Avocado</a:t>
                      </a:r>
                    </a:p>
                  </a:txBody>
                  <a:tcPr marL="30103" marR="30103" marT="24083" marB="18062" anchor="ctr">
                    <a:lnL>
                      <a:noFill/>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r>
                        <a:rPr lang="en-US" sz="1200" dirty="0">
                          <a:effectLst/>
                          <a:latin typeface="Georgia" panose="02040502050405020303" pitchFamily="18" charset="0"/>
                        </a:rPr>
                        <a:t>1/2 a cup</a:t>
                      </a:r>
                    </a:p>
                  </a:txBody>
                  <a:tcPr marL="30103" marR="30103" marT="24083" marB="18062"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r>
                        <a:rPr lang="en-US" sz="1200" dirty="0">
                          <a:effectLst/>
                          <a:latin typeface="Georgia" panose="02040502050405020303" pitchFamily="18" charset="0"/>
                        </a:rPr>
                        <a:t>120</a:t>
                      </a:r>
                    </a:p>
                  </a:txBody>
                  <a:tcPr marL="30103" marR="30103" marT="24083" marB="18062"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r>
                        <a:rPr lang="en-US" sz="1200" dirty="0">
                          <a:effectLst/>
                          <a:latin typeface="Georgia" panose="02040502050405020303" pitchFamily="18" charset="0"/>
                        </a:rPr>
                        <a:t>5.0</a:t>
                      </a:r>
                    </a:p>
                  </a:txBody>
                  <a:tcPr marL="30103" marR="30103" marT="24083" marB="18062" anchor="ctr">
                    <a:lnL w="9525" cap="flat" cmpd="sng" algn="ctr">
                      <a:solidFill>
                        <a:srgbClr val="DDDDDD"/>
                      </a:solidFill>
                      <a:prstDash val="solid"/>
                      <a:round/>
                      <a:headEnd type="none" w="med" len="med"/>
                      <a:tailEnd type="none" w="med" len="med"/>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extLst>
                  <a:ext uri="{0D108BD9-81ED-4DB2-BD59-A6C34878D82A}">
                    <a16:rowId xmlns:a16="http://schemas.microsoft.com/office/drawing/2014/main" val="1269183721"/>
                  </a:ext>
                </a:extLst>
              </a:tr>
            </a:tbl>
          </a:graphicData>
        </a:graphic>
      </p:graphicFrame>
      <p:sp>
        <p:nvSpPr>
          <p:cNvPr id="6" name="TextBox 5">
            <a:extLst>
              <a:ext uri="{FF2B5EF4-FFF2-40B4-BE49-F238E27FC236}">
                <a16:creationId xmlns:a16="http://schemas.microsoft.com/office/drawing/2014/main" id="{B3B87B8A-7509-E9D9-B9AA-DFAB31190B52}"/>
              </a:ext>
            </a:extLst>
          </p:cNvPr>
          <p:cNvSpPr txBox="1"/>
          <p:nvPr/>
        </p:nvSpPr>
        <p:spPr>
          <a:xfrm>
            <a:off x="819397" y="700644"/>
            <a:ext cx="3099460" cy="461665"/>
          </a:xfrm>
          <a:prstGeom prst="rect">
            <a:avLst/>
          </a:prstGeom>
          <a:noFill/>
        </p:spPr>
        <p:txBody>
          <a:bodyPr wrap="square" rtlCol="0">
            <a:spAutoFit/>
          </a:bodyPr>
          <a:lstStyle/>
          <a:p>
            <a:r>
              <a:rPr lang="en-US" sz="2400" dirty="0">
                <a:latin typeface="Georgia" panose="02040502050405020303" pitchFamily="18" charset="0"/>
              </a:rPr>
              <a:t>Fiber Food Sources</a:t>
            </a:r>
          </a:p>
        </p:txBody>
      </p:sp>
    </p:spTree>
    <p:extLst>
      <p:ext uri="{BB962C8B-B14F-4D97-AF65-F5344CB8AC3E}">
        <p14:creationId xmlns:p14="http://schemas.microsoft.com/office/powerpoint/2010/main" val="315808816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26C6EA0-84B4-FAC3-6881-417E0F29F89F}"/>
              </a:ext>
            </a:extLst>
          </p:cNvPr>
          <p:cNvSpPr>
            <a:spLocks noGrp="1"/>
          </p:cNvSpPr>
          <p:nvPr>
            <p:ph type="sldNum" sz="quarter" idx="12"/>
          </p:nvPr>
        </p:nvSpPr>
        <p:spPr/>
        <p:txBody>
          <a:bodyPr/>
          <a:lstStyle/>
          <a:p>
            <a:fld id="{28844951-7827-47D4-8276-7DDE1FA7D85A}" type="slidenum">
              <a:rPr lang="en-US" smtClean="0"/>
              <a:t>72</a:t>
            </a:fld>
            <a:endParaRPr lang="en-US"/>
          </a:p>
        </p:txBody>
      </p:sp>
      <p:graphicFrame>
        <p:nvGraphicFramePr>
          <p:cNvPr id="2" name="Table 1">
            <a:extLst>
              <a:ext uri="{FF2B5EF4-FFF2-40B4-BE49-F238E27FC236}">
                <a16:creationId xmlns:a16="http://schemas.microsoft.com/office/drawing/2014/main" id="{DE0D67FB-8DEE-054E-8EB5-782CD470D439}"/>
              </a:ext>
            </a:extLst>
          </p:cNvPr>
          <p:cNvGraphicFramePr>
            <a:graphicFrameLocks noGrp="1"/>
          </p:cNvGraphicFramePr>
          <p:nvPr>
            <p:extLst>
              <p:ext uri="{D42A27DB-BD31-4B8C-83A1-F6EECF244321}">
                <p14:modId xmlns:p14="http://schemas.microsoft.com/office/powerpoint/2010/main" val="512401895"/>
              </p:ext>
            </p:extLst>
          </p:nvPr>
        </p:nvGraphicFramePr>
        <p:xfrm>
          <a:off x="671945" y="1024128"/>
          <a:ext cx="11115304" cy="5272584"/>
        </p:xfrm>
        <a:graphic>
          <a:graphicData uri="http://schemas.openxmlformats.org/drawingml/2006/table">
            <a:tbl>
              <a:tblPr/>
              <a:tblGrid>
                <a:gridCol w="1494184">
                  <a:extLst>
                    <a:ext uri="{9D8B030D-6E8A-4147-A177-3AD203B41FA5}">
                      <a16:colId xmlns:a16="http://schemas.microsoft.com/office/drawing/2014/main" val="4208829746"/>
                    </a:ext>
                  </a:extLst>
                </a:gridCol>
                <a:gridCol w="3207040">
                  <a:extLst>
                    <a:ext uri="{9D8B030D-6E8A-4147-A177-3AD203B41FA5}">
                      <a16:colId xmlns:a16="http://schemas.microsoft.com/office/drawing/2014/main" val="631801149"/>
                    </a:ext>
                  </a:extLst>
                </a:gridCol>
                <a:gridCol w="3207040">
                  <a:extLst>
                    <a:ext uri="{9D8B030D-6E8A-4147-A177-3AD203B41FA5}">
                      <a16:colId xmlns:a16="http://schemas.microsoft.com/office/drawing/2014/main" val="1568725829"/>
                    </a:ext>
                  </a:extLst>
                </a:gridCol>
                <a:gridCol w="3207040">
                  <a:extLst>
                    <a:ext uri="{9D8B030D-6E8A-4147-A177-3AD203B41FA5}">
                      <a16:colId xmlns:a16="http://schemas.microsoft.com/office/drawing/2014/main" val="4292208595"/>
                    </a:ext>
                  </a:extLst>
                </a:gridCol>
              </a:tblGrid>
              <a:tr h="554041">
                <a:tc>
                  <a:txBody>
                    <a:bodyPr/>
                    <a:lstStyle/>
                    <a:p>
                      <a:r>
                        <a:rPr lang="en-US" sz="1200" dirty="0">
                          <a:effectLst/>
                          <a:latin typeface="Georgia" panose="02040502050405020303" pitchFamily="18" charset="0"/>
                        </a:rPr>
                        <a:t>Mixed vegetables, cooked from frozen</a:t>
                      </a:r>
                    </a:p>
                  </a:txBody>
                  <a:tcPr marL="30103" marR="30103" marT="24083" marB="18062" anchor="ctr">
                    <a:lnL>
                      <a:noFill/>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7F7F7"/>
                    </a:solidFill>
                  </a:tcPr>
                </a:tc>
                <a:tc>
                  <a:txBody>
                    <a:bodyPr/>
                    <a:lstStyle/>
                    <a:p>
                      <a:r>
                        <a:rPr lang="en-US" sz="1200" dirty="0">
                          <a:effectLst/>
                          <a:latin typeface="Georgia" panose="02040502050405020303" pitchFamily="18" charset="0"/>
                        </a:rPr>
                        <a:t>1/2 a cup</a:t>
                      </a:r>
                    </a:p>
                  </a:txBody>
                  <a:tcPr marL="30103" marR="30103" marT="24083" marB="18062"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7F7F7"/>
                    </a:solidFill>
                  </a:tcPr>
                </a:tc>
                <a:tc>
                  <a:txBody>
                    <a:bodyPr/>
                    <a:lstStyle/>
                    <a:p>
                      <a:r>
                        <a:rPr lang="en-US" sz="1200">
                          <a:effectLst/>
                          <a:latin typeface="Georgia" panose="02040502050405020303" pitchFamily="18" charset="0"/>
                        </a:rPr>
                        <a:t>59</a:t>
                      </a:r>
                    </a:p>
                  </a:txBody>
                  <a:tcPr marL="30103" marR="30103" marT="24083" marB="18062"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7F7F7"/>
                    </a:solidFill>
                  </a:tcPr>
                </a:tc>
                <a:tc>
                  <a:txBody>
                    <a:bodyPr/>
                    <a:lstStyle/>
                    <a:p>
                      <a:r>
                        <a:rPr lang="en-US" sz="1200">
                          <a:effectLst/>
                          <a:latin typeface="Georgia" panose="02040502050405020303" pitchFamily="18" charset="0"/>
                        </a:rPr>
                        <a:t>4.0</a:t>
                      </a:r>
                    </a:p>
                  </a:txBody>
                  <a:tcPr marL="30103" marR="30103" marT="24083" marB="18062" anchor="ctr">
                    <a:lnL w="9525" cap="flat" cmpd="sng" algn="ctr">
                      <a:solidFill>
                        <a:srgbClr val="DDDDDD"/>
                      </a:solidFill>
                      <a:prstDash val="solid"/>
                      <a:round/>
                      <a:headEnd type="none" w="med" len="med"/>
                      <a:tailEnd type="none" w="med" len="med"/>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7F7F7"/>
                    </a:solidFill>
                  </a:tcPr>
                </a:tc>
                <a:extLst>
                  <a:ext uri="{0D108BD9-81ED-4DB2-BD59-A6C34878D82A}">
                    <a16:rowId xmlns:a16="http://schemas.microsoft.com/office/drawing/2014/main" val="763117323"/>
                  </a:ext>
                </a:extLst>
              </a:tr>
              <a:tr h="305642">
                <a:tc>
                  <a:txBody>
                    <a:bodyPr/>
                    <a:lstStyle/>
                    <a:p>
                      <a:r>
                        <a:rPr lang="en-US" sz="1200">
                          <a:effectLst/>
                          <a:latin typeface="Georgia" panose="02040502050405020303" pitchFamily="18" charset="0"/>
                        </a:rPr>
                        <a:t>Raspberries</a:t>
                      </a:r>
                    </a:p>
                  </a:txBody>
                  <a:tcPr marL="30103" marR="30103" marT="24083" marB="18062" anchor="ctr">
                    <a:lnL>
                      <a:noFill/>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r>
                        <a:rPr lang="en-US" sz="1200" dirty="0">
                          <a:effectLst/>
                          <a:latin typeface="Georgia" panose="02040502050405020303" pitchFamily="18" charset="0"/>
                        </a:rPr>
                        <a:t>½ a cup</a:t>
                      </a:r>
                    </a:p>
                  </a:txBody>
                  <a:tcPr marL="30103" marR="30103" marT="24083" marB="18062"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r>
                        <a:rPr lang="en-US" sz="1200">
                          <a:effectLst/>
                          <a:latin typeface="Georgia" panose="02040502050405020303" pitchFamily="18" charset="0"/>
                        </a:rPr>
                        <a:t>32</a:t>
                      </a:r>
                    </a:p>
                  </a:txBody>
                  <a:tcPr marL="30103" marR="30103" marT="24083" marB="18062"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r>
                        <a:rPr lang="en-US" sz="1200">
                          <a:effectLst/>
                          <a:latin typeface="Georgia" panose="02040502050405020303" pitchFamily="18" charset="0"/>
                        </a:rPr>
                        <a:t>4.0</a:t>
                      </a:r>
                    </a:p>
                  </a:txBody>
                  <a:tcPr marL="30103" marR="30103" marT="24083" marB="18062" anchor="ctr">
                    <a:lnL w="9525" cap="flat" cmpd="sng" algn="ctr">
                      <a:solidFill>
                        <a:srgbClr val="DDDDDD"/>
                      </a:solidFill>
                      <a:prstDash val="solid"/>
                      <a:round/>
                      <a:headEnd type="none" w="med" len="med"/>
                      <a:tailEnd type="none" w="med" len="med"/>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extLst>
                  <a:ext uri="{0D108BD9-81ED-4DB2-BD59-A6C34878D82A}">
                    <a16:rowId xmlns:a16="http://schemas.microsoft.com/office/drawing/2014/main" val="4242539812"/>
                  </a:ext>
                </a:extLst>
              </a:tr>
              <a:tr h="305642">
                <a:tc>
                  <a:txBody>
                    <a:bodyPr/>
                    <a:lstStyle/>
                    <a:p>
                      <a:r>
                        <a:rPr lang="en-US" sz="1200">
                          <a:effectLst/>
                          <a:latin typeface="Georgia" panose="02040502050405020303" pitchFamily="18" charset="0"/>
                        </a:rPr>
                        <a:t>Blackberries</a:t>
                      </a:r>
                    </a:p>
                  </a:txBody>
                  <a:tcPr marL="30103" marR="30103" marT="24083" marB="18062" anchor="ctr">
                    <a:lnL>
                      <a:noFill/>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7F7F7"/>
                    </a:solidFill>
                  </a:tcPr>
                </a:tc>
                <a:tc>
                  <a:txBody>
                    <a:bodyPr/>
                    <a:lstStyle/>
                    <a:p>
                      <a:r>
                        <a:rPr lang="en-US" sz="1200" dirty="0">
                          <a:effectLst/>
                          <a:latin typeface="Georgia" panose="02040502050405020303" pitchFamily="18" charset="0"/>
                        </a:rPr>
                        <a:t>1/2 a cup</a:t>
                      </a:r>
                    </a:p>
                  </a:txBody>
                  <a:tcPr marL="30103" marR="30103" marT="24083" marB="18062"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7F7F7"/>
                    </a:solidFill>
                  </a:tcPr>
                </a:tc>
                <a:tc>
                  <a:txBody>
                    <a:bodyPr/>
                    <a:lstStyle/>
                    <a:p>
                      <a:r>
                        <a:rPr lang="en-US" sz="1200">
                          <a:effectLst/>
                          <a:latin typeface="Georgia" panose="02040502050405020303" pitchFamily="18" charset="0"/>
                        </a:rPr>
                        <a:t>31</a:t>
                      </a:r>
                    </a:p>
                  </a:txBody>
                  <a:tcPr marL="30103" marR="30103" marT="24083" marB="18062"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7F7F7"/>
                    </a:solidFill>
                  </a:tcPr>
                </a:tc>
                <a:tc>
                  <a:txBody>
                    <a:bodyPr/>
                    <a:lstStyle/>
                    <a:p>
                      <a:r>
                        <a:rPr lang="en-US" sz="1200">
                          <a:effectLst/>
                          <a:latin typeface="Georgia" panose="02040502050405020303" pitchFamily="18" charset="0"/>
                        </a:rPr>
                        <a:t>3.8</a:t>
                      </a:r>
                    </a:p>
                  </a:txBody>
                  <a:tcPr marL="30103" marR="30103" marT="24083" marB="18062" anchor="ctr">
                    <a:lnL w="9525" cap="flat" cmpd="sng" algn="ctr">
                      <a:solidFill>
                        <a:srgbClr val="DDDDDD"/>
                      </a:solidFill>
                      <a:prstDash val="solid"/>
                      <a:round/>
                      <a:headEnd type="none" w="med" len="med"/>
                      <a:tailEnd type="none" w="med" len="med"/>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7F7F7"/>
                    </a:solidFill>
                  </a:tcPr>
                </a:tc>
                <a:extLst>
                  <a:ext uri="{0D108BD9-81ED-4DB2-BD59-A6C34878D82A}">
                    <a16:rowId xmlns:a16="http://schemas.microsoft.com/office/drawing/2014/main" val="4125360250"/>
                  </a:ext>
                </a:extLst>
              </a:tr>
              <a:tr h="305642">
                <a:tc>
                  <a:txBody>
                    <a:bodyPr/>
                    <a:lstStyle/>
                    <a:p>
                      <a:r>
                        <a:rPr lang="en-US" sz="1200">
                          <a:effectLst/>
                          <a:latin typeface="Georgia" panose="02040502050405020303" pitchFamily="18" charset="0"/>
                        </a:rPr>
                        <a:t>Collards, cooked</a:t>
                      </a:r>
                    </a:p>
                  </a:txBody>
                  <a:tcPr marL="30103" marR="30103" marT="24083" marB="18062" anchor="ctr">
                    <a:lnL>
                      <a:noFill/>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r>
                        <a:rPr lang="en-US" sz="1200">
                          <a:effectLst/>
                          <a:latin typeface="Georgia" panose="02040502050405020303" pitchFamily="18" charset="0"/>
                        </a:rPr>
                        <a:t>1/2 a cup</a:t>
                      </a:r>
                    </a:p>
                  </a:txBody>
                  <a:tcPr marL="30103" marR="30103" marT="24083" marB="18062"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r>
                        <a:rPr lang="en-US" sz="1200">
                          <a:effectLst/>
                          <a:latin typeface="Georgia" panose="02040502050405020303" pitchFamily="18" charset="0"/>
                        </a:rPr>
                        <a:t>32</a:t>
                      </a:r>
                    </a:p>
                  </a:txBody>
                  <a:tcPr marL="30103" marR="30103" marT="24083" marB="18062"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r>
                        <a:rPr lang="en-US" sz="1200">
                          <a:effectLst/>
                          <a:latin typeface="Georgia" panose="02040502050405020303" pitchFamily="18" charset="0"/>
                        </a:rPr>
                        <a:t>3.8</a:t>
                      </a:r>
                    </a:p>
                  </a:txBody>
                  <a:tcPr marL="30103" marR="30103" marT="24083" marB="18062" anchor="ctr">
                    <a:lnL w="9525" cap="flat" cmpd="sng" algn="ctr">
                      <a:solidFill>
                        <a:srgbClr val="DDDDDD"/>
                      </a:solidFill>
                      <a:prstDash val="solid"/>
                      <a:round/>
                      <a:headEnd type="none" w="med" len="med"/>
                      <a:tailEnd type="none" w="med" len="med"/>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extLst>
                  <a:ext uri="{0D108BD9-81ED-4DB2-BD59-A6C34878D82A}">
                    <a16:rowId xmlns:a16="http://schemas.microsoft.com/office/drawing/2014/main" val="3396900824"/>
                  </a:ext>
                </a:extLst>
              </a:tr>
              <a:tr h="554041">
                <a:tc>
                  <a:txBody>
                    <a:bodyPr/>
                    <a:lstStyle/>
                    <a:p>
                      <a:r>
                        <a:rPr lang="en-US" sz="1200">
                          <a:effectLst/>
                          <a:latin typeface="Georgia" panose="02040502050405020303" pitchFamily="18" charset="0"/>
                        </a:rPr>
                        <a:t>Sweet potato, baked in skin</a:t>
                      </a:r>
                    </a:p>
                  </a:txBody>
                  <a:tcPr marL="30103" marR="30103" marT="24083" marB="18062" anchor="ctr">
                    <a:lnL>
                      <a:noFill/>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7F7F7"/>
                    </a:solidFill>
                  </a:tcPr>
                </a:tc>
                <a:tc>
                  <a:txBody>
                    <a:bodyPr/>
                    <a:lstStyle/>
                    <a:p>
                      <a:r>
                        <a:rPr lang="en-US" sz="1200" dirty="0">
                          <a:effectLst/>
                          <a:latin typeface="Georgia" panose="02040502050405020303" pitchFamily="18" charset="0"/>
                        </a:rPr>
                        <a:t>1 medium vegetable</a:t>
                      </a:r>
                    </a:p>
                  </a:txBody>
                  <a:tcPr marL="30103" marR="30103" marT="24083" marB="18062"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7F7F7"/>
                    </a:solidFill>
                  </a:tcPr>
                </a:tc>
                <a:tc>
                  <a:txBody>
                    <a:bodyPr/>
                    <a:lstStyle/>
                    <a:p>
                      <a:r>
                        <a:rPr lang="en-US" sz="1200">
                          <a:effectLst/>
                          <a:latin typeface="Georgia" panose="02040502050405020303" pitchFamily="18" charset="0"/>
                        </a:rPr>
                        <a:t>103</a:t>
                      </a:r>
                    </a:p>
                  </a:txBody>
                  <a:tcPr marL="30103" marR="30103" marT="24083" marB="18062"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7F7F7"/>
                    </a:solidFill>
                  </a:tcPr>
                </a:tc>
                <a:tc>
                  <a:txBody>
                    <a:bodyPr/>
                    <a:lstStyle/>
                    <a:p>
                      <a:r>
                        <a:rPr lang="en-US" sz="1200" dirty="0">
                          <a:effectLst/>
                          <a:latin typeface="Georgia" panose="02040502050405020303" pitchFamily="18" charset="0"/>
                        </a:rPr>
                        <a:t>3.8</a:t>
                      </a:r>
                    </a:p>
                  </a:txBody>
                  <a:tcPr marL="30103" marR="30103" marT="24083" marB="18062" anchor="ctr">
                    <a:lnL w="9525" cap="flat" cmpd="sng" algn="ctr">
                      <a:solidFill>
                        <a:srgbClr val="DDDDDD"/>
                      </a:solidFill>
                      <a:prstDash val="solid"/>
                      <a:round/>
                      <a:headEnd type="none" w="med" len="med"/>
                      <a:tailEnd type="none" w="med" len="med"/>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7F7F7"/>
                    </a:solidFill>
                  </a:tcPr>
                </a:tc>
                <a:extLst>
                  <a:ext uri="{0D108BD9-81ED-4DB2-BD59-A6C34878D82A}">
                    <a16:rowId xmlns:a16="http://schemas.microsoft.com/office/drawing/2014/main" val="2506089112"/>
                  </a:ext>
                </a:extLst>
              </a:tr>
              <a:tr h="305642">
                <a:tc>
                  <a:txBody>
                    <a:bodyPr/>
                    <a:lstStyle/>
                    <a:p>
                      <a:r>
                        <a:rPr lang="en-US" sz="1200">
                          <a:effectLst/>
                          <a:latin typeface="Georgia" panose="02040502050405020303" pitchFamily="18" charset="0"/>
                        </a:rPr>
                        <a:t>Popcorn, air-popped</a:t>
                      </a:r>
                    </a:p>
                  </a:txBody>
                  <a:tcPr marL="30103" marR="30103" marT="24083" marB="18062" anchor="ctr">
                    <a:lnL>
                      <a:noFill/>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r>
                        <a:rPr lang="en-US" sz="1200">
                          <a:effectLst/>
                          <a:latin typeface="Georgia" panose="02040502050405020303" pitchFamily="18" charset="0"/>
                        </a:rPr>
                        <a:t>3 cups</a:t>
                      </a:r>
                    </a:p>
                  </a:txBody>
                  <a:tcPr marL="30103" marR="30103" marT="24083" marB="18062"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r>
                        <a:rPr lang="en-US" sz="1200" dirty="0">
                          <a:effectLst/>
                          <a:latin typeface="Georgia" panose="02040502050405020303" pitchFamily="18" charset="0"/>
                        </a:rPr>
                        <a:t>93</a:t>
                      </a:r>
                    </a:p>
                  </a:txBody>
                  <a:tcPr marL="30103" marR="30103" marT="24083" marB="18062"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r>
                        <a:rPr lang="en-US" sz="1200">
                          <a:effectLst/>
                          <a:latin typeface="Georgia" panose="02040502050405020303" pitchFamily="18" charset="0"/>
                        </a:rPr>
                        <a:t>3.5</a:t>
                      </a:r>
                    </a:p>
                  </a:txBody>
                  <a:tcPr marL="30103" marR="30103" marT="24083" marB="18062" anchor="ctr">
                    <a:lnL w="9525" cap="flat" cmpd="sng" algn="ctr">
                      <a:solidFill>
                        <a:srgbClr val="DDDDDD"/>
                      </a:solidFill>
                      <a:prstDash val="solid"/>
                      <a:round/>
                      <a:headEnd type="none" w="med" len="med"/>
                      <a:tailEnd type="none" w="med" len="med"/>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extLst>
                  <a:ext uri="{0D108BD9-81ED-4DB2-BD59-A6C34878D82A}">
                    <a16:rowId xmlns:a16="http://schemas.microsoft.com/office/drawing/2014/main" val="1686932667"/>
                  </a:ext>
                </a:extLst>
              </a:tr>
              <a:tr h="305642">
                <a:tc>
                  <a:txBody>
                    <a:bodyPr/>
                    <a:lstStyle/>
                    <a:p>
                      <a:r>
                        <a:rPr lang="en-US" sz="1200">
                          <a:effectLst/>
                          <a:latin typeface="Georgia" panose="02040502050405020303" pitchFamily="18" charset="0"/>
                        </a:rPr>
                        <a:t>Almonds</a:t>
                      </a:r>
                    </a:p>
                  </a:txBody>
                  <a:tcPr marL="30103" marR="30103" marT="24083" marB="18062" anchor="ctr">
                    <a:lnL>
                      <a:noFill/>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7F7F7"/>
                    </a:solidFill>
                  </a:tcPr>
                </a:tc>
                <a:tc>
                  <a:txBody>
                    <a:bodyPr/>
                    <a:lstStyle/>
                    <a:p>
                      <a:r>
                        <a:rPr lang="en-US" sz="1200" dirty="0">
                          <a:effectLst/>
                          <a:latin typeface="Georgia" panose="02040502050405020303" pitchFamily="18" charset="0"/>
                        </a:rPr>
                        <a:t>1 ounce (oz)</a:t>
                      </a:r>
                    </a:p>
                  </a:txBody>
                  <a:tcPr marL="30103" marR="30103" marT="24083" marB="18062"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7F7F7"/>
                    </a:solidFill>
                  </a:tcPr>
                </a:tc>
                <a:tc>
                  <a:txBody>
                    <a:bodyPr/>
                    <a:lstStyle/>
                    <a:p>
                      <a:r>
                        <a:rPr lang="en-US" sz="1200">
                          <a:effectLst/>
                          <a:latin typeface="Georgia" panose="02040502050405020303" pitchFamily="18" charset="0"/>
                        </a:rPr>
                        <a:t>164</a:t>
                      </a:r>
                    </a:p>
                  </a:txBody>
                  <a:tcPr marL="30103" marR="30103" marT="24083" marB="18062"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7F7F7"/>
                    </a:solidFill>
                  </a:tcPr>
                </a:tc>
                <a:tc>
                  <a:txBody>
                    <a:bodyPr/>
                    <a:lstStyle/>
                    <a:p>
                      <a:r>
                        <a:rPr lang="en-US" sz="1200">
                          <a:effectLst/>
                          <a:latin typeface="Georgia" panose="02040502050405020303" pitchFamily="18" charset="0"/>
                        </a:rPr>
                        <a:t>3.5</a:t>
                      </a:r>
                    </a:p>
                  </a:txBody>
                  <a:tcPr marL="30103" marR="30103" marT="24083" marB="18062" anchor="ctr">
                    <a:lnL w="9525" cap="flat" cmpd="sng" algn="ctr">
                      <a:solidFill>
                        <a:srgbClr val="DDDDDD"/>
                      </a:solidFill>
                      <a:prstDash val="solid"/>
                      <a:round/>
                      <a:headEnd type="none" w="med" len="med"/>
                      <a:tailEnd type="none" w="med" len="med"/>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7F7F7"/>
                    </a:solidFill>
                  </a:tcPr>
                </a:tc>
                <a:extLst>
                  <a:ext uri="{0D108BD9-81ED-4DB2-BD59-A6C34878D82A}">
                    <a16:rowId xmlns:a16="http://schemas.microsoft.com/office/drawing/2014/main" val="3208226670"/>
                  </a:ext>
                </a:extLst>
              </a:tr>
              <a:tr h="554041">
                <a:tc>
                  <a:txBody>
                    <a:bodyPr/>
                    <a:lstStyle/>
                    <a:p>
                      <a:r>
                        <a:rPr lang="en-US" sz="1200">
                          <a:effectLst/>
                          <a:latin typeface="Georgia" panose="02040502050405020303" pitchFamily="18" charset="0"/>
                        </a:rPr>
                        <a:t>Whole wheat spaghetti, cooked</a:t>
                      </a:r>
                    </a:p>
                  </a:txBody>
                  <a:tcPr marL="30103" marR="30103" marT="24083" marB="18062" anchor="ctr">
                    <a:lnL>
                      <a:noFill/>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r>
                        <a:rPr lang="en-US" sz="1200">
                          <a:effectLst/>
                          <a:latin typeface="Georgia" panose="02040502050405020303" pitchFamily="18" charset="0"/>
                        </a:rPr>
                        <a:t>1/2 a cup</a:t>
                      </a:r>
                    </a:p>
                  </a:txBody>
                  <a:tcPr marL="30103" marR="30103" marT="24083" marB="18062"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r>
                        <a:rPr lang="en-US" sz="1200" dirty="0">
                          <a:effectLst/>
                          <a:latin typeface="Georgia" panose="02040502050405020303" pitchFamily="18" charset="0"/>
                        </a:rPr>
                        <a:t>87</a:t>
                      </a:r>
                    </a:p>
                  </a:txBody>
                  <a:tcPr marL="30103" marR="30103" marT="24083" marB="18062"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r>
                        <a:rPr lang="en-US" sz="1200" dirty="0">
                          <a:effectLst/>
                          <a:latin typeface="Georgia" panose="02040502050405020303" pitchFamily="18" charset="0"/>
                        </a:rPr>
                        <a:t>3.2</a:t>
                      </a:r>
                    </a:p>
                  </a:txBody>
                  <a:tcPr marL="30103" marR="30103" marT="24083" marB="18062" anchor="ctr">
                    <a:lnL w="9525" cap="flat" cmpd="sng" algn="ctr">
                      <a:solidFill>
                        <a:srgbClr val="DDDDDD"/>
                      </a:solidFill>
                      <a:prstDash val="solid"/>
                      <a:round/>
                      <a:headEnd type="none" w="med" len="med"/>
                      <a:tailEnd type="none" w="med" len="med"/>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extLst>
                  <a:ext uri="{0D108BD9-81ED-4DB2-BD59-A6C34878D82A}">
                    <a16:rowId xmlns:a16="http://schemas.microsoft.com/office/drawing/2014/main" val="3066363145"/>
                  </a:ext>
                </a:extLst>
              </a:tr>
              <a:tr h="305642">
                <a:tc>
                  <a:txBody>
                    <a:bodyPr/>
                    <a:lstStyle/>
                    <a:p>
                      <a:r>
                        <a:rPr lang="en-US" sz="1200">
                          <a:effectLst/>
                          <a:latin typeface="Georgia" panose="02040502050405020303" pitchFamily="18" charset="0"/>
                        </a:rPr>
                        <a:t>Orange</a:t>
                      </a:r>
                    </a:p>
                  </a:txBody>
                  <a:tcPr marL="30103" marR="30103" marT="24083" marB="18062" anchor="ctr">
                    <a:lnL>
                      <a:noFill/>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7F7F7"/>
                    </a:solidFill>
                  </a:tcPr>
                </a:tc>
                <a:tc>
                  <a:txBody>
                    <a:bodyPr/>
                    <a:lstStyle/>
                    <a:p>
                      <a:r>
                        <a:rPr lang="en-US" sz="1200">
                          <a:effectLst/>
                          <a:latin typeface="Georgia" panose="02040502050405020303" pitchFamily="18" charset="0"/>
                        </a:rPr>
                        <a:t>1 medium fruit</a:t>
                      </a:r>
                    </a:p>
                  </a:txBody>
                  <a:tcPr marL="30103" marR="30103" marT="24083" marB="18062"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7F7F7"/>
                    </a:solidFill>
                  </a:tcPr>
                </a:tc>
                <a:tc>
                  <a:txBody>
                    <a:bodyPr/>
                    <a:lstStyle/>
                    <a:p>
                      <a:r>
                        <a:rPr lang="en-US" sz="1200">
                          <a:effectLst/>
                          <a:latin typeface="Georgia" panose="02040502050405020303" pitchFamily="18" charset="0"/>
                        </a:rPr>
                        <a:t>69</a:t>
                      </a:r>
                    </a:p>
                  </a:txBody>
                  <a:tcPr marL="30103" marR="30103" marT="24083" marB="18062"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7F7F7"/>
                    </a:solidFill>
                  </a:tcPr>
                </a:tc>
                <a:tc>
                  <a:txBody>
                    <a:bodyPr/>
                    <a:lstStyle/>
                    <a:p>
                      <a:r>
                        <a:rPr lang="en-US" sz="1200">
                          <a:effectLst/>
                          <a:latin typeface="Georgia" panose="02040502050405020303" pitchFamily="18" charset="0"/>
                        </a:rPr>
                        <a:t>3.1</a:t>
                      </a:r>
                    </a:p>
                  </a:txBody>
                  <a:tcPr marL="30103" marR="30103" marT="24083" marB="18062" anchor="ctr">
                    <a:lnL w="9525" cap="flat" cmpd="sng" algn="ctr">
                      <a:solidFill>
                        <a:srgbClr val="DDDDDD"/>
                      </a:solidFill>
                      <a:prstDash val="solid"/>
                      <a:round/>
                      <a:headEnd type="none" w="med" len="med"/>
                      <a:tailEnd type="none" w="med" len="med"/>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7F7F7"/>
                    </a:solidFill>
                  </a:tcPr>
                </a:tc>
                <a:extLst>
                  <a:ext uri="{0D108BD9-81ED-4DB2-BD59-A6C34878D82A}">
                    <a16:rowId xmlns:a16="http://schemas.microsoft.com/office/drawing/2014/main" val="1677059964"/>
                  </a:ext>
                </a:extLst>
              </a:tr>
              <a:tr h="305642">
                <a:tc>
                  <a:txBody>
                    <a:bodyPr/>
                    <a:lstStyle/>
                    <a:p>
                      <a:r>
                        <a:rPr lang="en-US" sz="1200" dirty="0">
                          <a:effectLst/>
                          <a:latin typeface="Georgia" panose="02040502050405020303" pitchFamily="18" charset="0"/>
                        </a:rPr>
                        <a:t>Banana</a:t>
                      </a:r>
                    </a:p>
                  </a:txBody>
                  <a:tcPr marL="30103" marR="30103" marT="24083" marB="18062" anchor="ctr">
                    <a:lnL>
                      <a:noFill/>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r>
                        <a:rPr lang="en-US" sz="1200">
                          <a:effectLst/>
                          <a:latin typeface="Georgia" panose="02040502050405020303" pitchFamily="18" charset="0"/>
                        </a:rPr>
                        <a:t>1 medium fruit</a:t>
                      </a:r>
                    </a:p>
                  </a:txBody>
                  <a:tcPr marL="30103" marR="30103" marT="24083" marB="18062"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r>
                        <a:rPr lang="en-US" sz="1200">
                          <a:effectLst/>
                          <a:latin typeface="Georgia" panose="02040502050405020303" pitchFamily="18" charset="0"/>
                        </a:rPr>
                        <a:t>105</a:t>
                      </a:r>
                    </a:p>
                  </a:txBody>
                  <a:tcPr marL="30103" marR="30103" marT="24083" marB="18062"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r>
                        <a:rPr lang="en-US" sz="1200" dirty="0">
                          <a:effectLst/>
                          <a:latin typeface="Georgia" panose="02040502050405020303" pitchFamily="18" charset="0"/>
                        </a:rPr>
                        <a:t>3.1</a:t>
                      </a:r>
                    </a:p>
                  </a:txBody>
                  <a:tcPr marL="30103" marR="30103" marT="24083" marB="18062" anchor="ctr">
                    <a:lnL w="9525" cap="flat" cmpd="sng" algn="ctr">
                      <a:solidFill>
                        <a:srgbClr val="DDDDDD"/>
                      </a:solidFill>
                      <a:prstDash val="solid"/>
                      <a:round/>
                      <a:headEnd type="none" w="med" len="med"/>
                      <a:tailEnd type="none" w="med" len="med"/>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extLst>
                  <a:ext uri="{0D108BD9-81ED-4DB2-BD59-A6C34878D82A}">
                    <a16:rowId xmlns:a16="http://schemas.microsoft.com/office/drawing/2014/main" val="3016688324"/>
                  </a:ext>
                </a:extLst>
              </a:tr>
              <a:tr h="305642">
                <a:tc>
                  <a:txBody>
                    <a:bodyPr/>
                    <a:lstStyle/>
                    <a:p>
                      <a:r>
                        <a:rPr lang="en-US" sz="1200">
                          <a:effectLst/>
                          <a:latin typeface="Georgia" panose="02040502050405020303" pitchFamily="18" charset="0"/>
                        </a:rPr>
                        <a:t>Oat bran muffin</a:t>
                      </a:r>
                    </a:p>
                  </a:txBody>
                  <a:tcPr marL="30103" marR="30103" marT="24083" marB="18062" anchor="ctr">
                    <a:lnL>
                      <a:noFill/>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7F7F7"/>
                    </a:solidFill>
                  </a:tcPr>
                </a:tc>
                <a:tc>
                  <a:txBody>
                    <a:bodyPr/>
                    <a:lstStyle/>
                    <a:p>
                      <a:r>
                        <a:rPr lang="en-US" sz="1200">
                          <a:effectLst/>
                          <a:latin typeface="Georgia" panose="02040502050405020303" pitchFamily="18" charset="0"/>
                        </a:rPr>
                        <a:t>1 small muffin</a:t>
                      </a:r>
                    </a:p>
                  </a:txBody>
                  <a:tcPr marL="30103" marR="30103" marT="24083" marB="18062"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7F7F7"/>
                    </a:solidFill>
                  </a:tcPr>
                </a:tc>
                <a:tc>
                  <a:txBody>
                    <a:bodyPr/>
                    <a:lstStyle/>
                    <a:p>
                      <a:r>
                        <a:rPr lang="en-US" sz="1200">
                          <a:effectLst/>
                          <a:latin typeface="Georgia" panose="02040502050405020303" pitchFamily="18" charset="0"/>
                        </a:rPr>
                        <a:t>178</a:t>
                      </a:r>
                    </a:p>
                  </a:txBody>
                  <a:tcPr marL="30103" marR="30103" marT="24083" marB="18062"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7F7F7"/>
                    </a:solidFill>
                  </a:tcPr>
                </a:tc>
                <a:tc>
                  <a:txBody>
                    <a:bodyPr/>
                    <a:lstStyle/>
                    <a:p>
                      <a:r>
                        <a:rPr lang="en-US" sz="1200" dirty="0">
                          <a:effectLst/>
                          <a:latin typeface="Georgia" panose="02040502050405020303" pitchFamily="18" charset="0"/>
                        </a:rPr>
                        <a:t>3.0</a:t>
                      </a:r>
                    </a:p>
                  </a:txBody>
                  <a:tcPr marL="30103" marR="30103" marT="24083" marB="18062" anchor="ctr">
                    <a:lnL w="9525" cap="flat" cmpd="sng" algn="ctr">
                      <a:solidFill>
                        <a:srgbClr val="DDDDDD"/>
                      </a:solidFill>
                      <a:prstDash val="solid"/>
                      <a:round/>
                      <a:headEnd type="none" w="med" len="med"/>
                      <a:tailEnd type="none" w="med" len="med"/>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7F7F7"/>
                    </a:solidFill>
                  </a:tcPr>
                </a:tc>
                <a:extLst>
                  <a:ext uri="{0D108BD9-81ED-4DB2-BD59-A6C34878D82A}">
                    <a16:rowId xmlns:a16="http://schemas.microsoft.com/office/drawing/2014/main" val="3632245849"/>
                  </a:ext>
                </a:extLst>
              </a:tr>
              <a:tr h="554041">
                <a:tc>
                  <a:txBody>
                    <a:bodyPr/>
                    <a:lstStyle/>
                    <a:p>
                      <a:r>
                        <a:rPr lang="en-US" sz="1200">
                          <a:effectLst/>
                          <a:latin typeface="Georgia" panose="02040502050405020303" pitchFamily="18" charset="0"/>
                        </a:rPr>
                        <a:t>Pistachios, dry roasted</a:t>
                      </a:r>
                    </a:p>
                  </a:txBody>
                  <a:tcPr marL="30103" marR="30103" marT="24083" marB="18062" anchor="ctr">
                    <a:lnL>
                      <a:noFill/>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r>
                        <a:rPr lang="en-US" sz="1200">
                          <a:effectLst/>
                          <a:latin typeface="Georgia" panose="02040502050405020303" pitchFamily="18" charset="0"/>
                        </a:rPr>
                        <a:t>1 oz</a:t>
                      </a:r>
                    </a:p>
                  </a:txBody>
                  <a:tcPr marL="30103" marR="30103" marT="24083" marB="18062"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r>
                        <a:rPr lang="en-US" sz="1200">
                          <a:effectLst/>
                          <a:latin typeface="Georgia" panose="02040502050405020303" pitchFamily="18" charset="0"/>
                        </a:rPr>
                        <a:t>161</a:t>
                      </a:r>
                    </a:p>
                  </a:txBody>
                  <a:tcPr marL="30103" marR="30103" marT="24083" marB="18062"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r>
                        <a:rPr lang="en-US" sz="1200" dirty="0">
                          <a:effectLst/>
                          <a:latin typeface="Georgia" panose="02040502050405020303" pitchFamily="18" charset="0"/>
                        </a:rPr>
                        <a:t>2.8</a:t>
                      </a:r>
                    </a:p>
                  </a:txBody>
                  <a:tcPr marL="30103" marR="30103" marT="24083" marB="18062" anchor="ctr">
                    <a:lnL w="9525" cap="flat" cmpd="sng" algn="ctr">
                      <a:solidFill>
                        <a:srgbClr val="DDDDDD"/>
                      </a:solidFill>
                      <a:prstDash val="solid"/>
                      <a:round/>
                      <a:headEnd type="none" w="med" len="med"/>
                      <a:tailEnd type="none" w="med" len="med"/>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extLst>
                  <a:ext uri="{0D108BD9-81ED-4DB2-BD59-A6C34878D82A}">
                    <a16:rowId xmlns:a16="http://schemas.microsoft.com/office/drawing/2014/main" val="2590321899"/>
                  </a:ext>
                </a:extLst>
              </a:tr>
              <a:tr h="305642">
                <a:tc>
                  <a:txBody>
                    <a:bodyPr/>
                    <a:lstStyle/>
                    <a:p>
                      <a:r>
                        <a:rPr lang="en-US" sz="1200">
                          <a:effectLst/>
                          <a:latin typeface="Georgia" panose="02040502050405020303" pitchFamily="18" charset="0"/>
                        </a:rPr>
                        <a:t>Pecans, oil roasted</a:t>
                      </a:r>
                    </a:p>
                  </a:txBody>
                  <a:tcPr marL="30103" marR="30103" marT="24083" marB="18062" anchor="ctr">
                    <a:lnL>
                      <a:noFill/>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7F7F7"/>
                    </a:solidFill>
                  </a:tcPr>
                </a:tc>
                <a:tc>
                  <a:txBody>
                    <a:bodyPr/>
                    <a:lstStyle/>
                    <a:p>
                      <a:r>
                        <a:rPr lang="en-US" sz="1200">
                          <a:effectLst/>
                          <a:latin typeface="Georgia" panose="02040502050405020303" pitchFamily="18" charset="0"/>
                        </a:rPr>
                        <a:t>1 oz</a:t>
                      </a:r>
                    </a:p>
                  </a:txBody>
                  <a:tcPr marL="30103" marR="30103" marT="24083" marB="18062"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7F7F7"/>
                    </a:solidFill>
                  </a:tcPr>
                </a:tc>
                <a:tc>
                  <a:txBody>
                    <a:bodyPr/>
                    <a:lstStyle/>
                    <a:p>
                      <a:r>
                        <a:rPr lang="en-US" sz="1200">
                          <a:effectLst/>
                          <a:latin typeface="Georgia" panose="02040502050405020303" pitchFamily="18" charset="0"/>
                        </a:rPr>
                        <a:t>203</a:t>
                      </a:r>
                    </a:p>
                  </a:txBody>
                  <a:tcPr marL="30103" marR="30103" marT="24083" marB="18062"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7F7F7"/>
                    </a:solidFill>
                  </a:tcPr>
                </a:tc>
                <a:tc>
                  <a:txBody>
                    <a:bodyPr/>
                    <a:lstStyle/>
                    <a:p>
                      <a:r>
                        <a:rPr lang="en-US" sz="1200">
                          <a:effectLst/>
                          <a:latin typeface="Georgia" panose="02040502050405020303" pitchFamily="18" charset="0"/>
                        </a:rPr>
                        <a:t>2.7</a:t>
                      </a:r>
                    </a:p>
                  </a:txBody>
                  <a:tcPr marL="30103" marR="30103" marT="24083" marB="18062" anchor="ctr">
                    <a:lnL w="9525" cap="flat" cmpd="sng" algn="ctr">
                      <a:solidFill>
                        <a:srgbClr val="DDDDDD"/>
                      </a:solidFill>
                      <a:prstDash val="solid"/>
                      <a:round/>
                      <a:headEnd type="none" w="med" len="med"/>
                      <a:tailEnd type="none" w="med" len="med"/>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7F7F7"/>
                    </a:solidFill>
                  </a:tcPr>
                </a:tc>
                <a:extLst>
                  <a:ext uri="{0D108BD9-81ED-4DB2-BD59-A6C34878D82A}">
                    <a16:rowId xmlns:a16="http://schemas.microsoft.com/office/drawing/2014/main" val="4277802751"/>
                  </a:ext>
                </a:extLst>
              </a:tr>
              <a:tr h="305642">
                <a:tc>
                  <a:txBody>
                    <a:bodyPr/>
                    <a:lstStyle/>
                    <a:p>
                      <a:r>
                        <a:rPr lang="en-US" sz="1200">
                          <a:effectLst/>
                          <a:latin typeface="Georgia" panose="02040502050405020303" pitchFamily="18" charset="0"/>
                        </a:rPr>
                        <a:t>Quinoa, cooked</a:t>
                      </a:r>
                    </a:p>
                  </a:txBody>
                  <a:tcPr marL="30103" marR="30103" marT="24083" marB="18062" anchor="ctr">
                    <a:lnL>
                      <a:noFill/>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a:noFill/>
                    </a:lnB>
                  </a:tcPr>
                </a:tc>
                <a:tc>
                  <a:txBody>
                    <a:bodyPr/>
                    <a:lstStyle/>
                    <a:p>
                      <a:r>
                        <a:rPr lang="en-US" sz="1200" dirty="0">
                          <a:effectLst/>
                          <a:latin typeface="Georgia" panose="02040502050405020303" pitchFamily="18" charset="0"/>
                        </a:rPr>
                        <a:t>half a cup</a:t>
                      </a:r>
                    </a:p>
                  </a:txBody>
                  <a:tcPr marL="30103" marR="30103" marT="24083" marB="18062"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a:noFill/>
                    </a:lnB>
                  </a:tcPr>
                </a:tc>
                <a:tc>
                  <a:txBody>
                    <a:bodyPr/>
                    <a:lstStyle/>
                    <a:p>
                      <a:r>
                        <a:rPr lang="en-US" sz="1200">
                          <a:effectLst/>
                          <a:latin typeface="Georgia" panose="02040502050405020303" pitchFamily="18" charset="0"/>
                        </a:rPr>
                        <a:t>111</a:t>
                      </a:r>
                    </a:p>
                  </a:txBody>
                  <a:tcPr marL="30103" marR="30103" marT="24083" marB="18062"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a:noFill/>
                    </a:lnB>
                  </a:tcPr>
                </a:tc>
                <a:tc>
                  <a:txBody>
                    <a:bodyPr/>
                    <a:lstStyle/>
                    <a:p>
                      <a:r>
                        <a:rPr lang="en-US" sz="1200" dirty="0">
                          <a:effectLst/>
                          <a:latin typeface="Georgia" panose="02040502050405020303" pitchFamily="18" charset="0"/>
                        </a:rPr>
                        <a:t>2.6</a:t>
                      </a:r>
                    </a:p>
                  </a:txBody>
                  <a:tcPr marL="30103" marR="30103" marT="24083" marB="18062" anchor="ctr">
                    <a:lnL w="9525" cap="flat" cmpd="sng" algn="ctr">
                      <a:solidFill>
                        <a:srgbClr val="DDDDDD"/>
                      </a:solidFill>
                      <a:prstDash val="solid"/>
                      <a:round/>
                      <a:headEnd type="none" w="med" len="med"/>
                      <a:tailEnd type="none" w="med" len="med"/>
                    </a:lnL>
                    <a:lnR>
                      <a:noFill/>
                    </a:lnR>
                    <a:lnT w="9525" cap="flat" cmpd="sng" algn="ctr">
                      <a:solidFill>
                        <a:srgbClr val="DDDDDD"/>
                      </a:solidFill>
                      <a:prstDash val="solid"/>
                      <a:round/>
                      <a:headEnd type="none" w="med" len="med"/>
                      <a:tailEnd type="none" w="med" len="med"/>
                    </a:lnT>
                    <a:lnB>
                      <a:noFill/>
                    </a:lnB>
                  </a:tcPr>
                </a:tc>
                <a:extLst>
                  <a:ext uri="{0D108BD9-81ED-4DB2-BD59-A6C34878D82A}">
                    <a16:rowId xmlns:a16="http://schemas.microsoft.com/office/drawing/2014/main" val="271534930"/>
                  </a:ext>
                </a:extLst>
              </a:tr>
            </a:tbl>
          </a:graphicData>
        </a:graphic>
      </p:graphicFrame>
      <p:sp>
        <p:nvSpPr>
          <p:cNvPr id="6" name="TextBox 5">
            <a:extLst>
              <a:ext uri="{FF2B5EF4-FFF2-40B4-BE49-F238E27FC236}">
                <a16:creationId xmlns:a16="http://schemas.microsoft.com/office/drawing/2014/main" id="{A3AEE001-2875-3315-F4D9-372AC9B21B9A}"/>
              </a:ext>
            </a:extLst>
          </p:cNvPr>
          <p:cNvSpPr txBox="1"/>
          <p:nvPr/>
        </p:nvSpPr>
        <p:spPr>
          <a:xfrm>
            <a:off x="671945" y="561292"/>
            <a:ext cx="6093994" cy="369332"/>
          </a:xfrm>
          <a:prstGeom prst="rect">
            <a:avLst/>
          </a:prstGeom>
          <a:noFill/>
        </p:spPr>
        <p:txBody>
          <a:bodyPr wrap="square">
            <a:spAutoFit/>
          </a:bodyPr>
          <a:lstStyle/>
          <a:p>
            <a:r>
              <a:rPr lang="en-US" dirty="0"/>
              <a:t>Fiber Sources</a:t>
            </a:r>
          </a:p>
        </p:txBody>
      </p:sp>
    </p:spTree>
    <p:extLst>
      <p:ext uri="{BB962C8B-B14F-4D97-AF65-F5344CB8AC3E}">
        <p14:creationId xmlns:p14="http://schemas.microsoft.com/office/powerpoint/2010/main" val="407824710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A64C640-AF20-C537-A0F8-0DE062704DAE}"/>
              </a:ext>
            </a:extLst>
          </p:cNvPr>
          <p:cNvSpPr txBox="1"/>
          <p:nvPr/>
        </p:nvSpPr>
        <p:spPr>
          <a:xfrm>
            <a:off x="4211782" y="847508"/>
            <a:ext cx="7267384" cy="4538230"/>
          </a:xfrm>
          <a:prstGeom prst="rect">
            <a:avLst/>
          </a:prstGeom>
          <a:noFill/>
        </p:spPr>
        <p:txBody>
          <a:bodyPr wrap="square" rtlCol="0">
            <a:spAutoFit/>
          </a:bodyPr>
          <a:lstStyle/>
          <a:p>
            <a:pPr algn="ctr">
              <a:lnSpc>
                <a:spcPct val="150000"/>
              </a:lnSpc>
            </a:pPr>
            <a:r>
              <a:rPr lang="en-US" sz="2800" dirty="0">
                <a:latin typeface="Georgia" panose="02040502050405020303" pitchFamily="18" charset="0"/>
              </a:rPr>
              <a:t>Step two </a:t>
            </a:r>
          </a:p>
          <a:p>
            <a:pPr algn="ctr">
              <a:lnSpc>
                <a:spcPct val="150000"/>
              </a:lnSpc>
            </a:pPr>
            <a:r>
              <a:rPr lang="en-US" sz="2800" dirty="0">
                <a:latin typeface="Georgia" panose="02040502050405020303" pitchFamily="18" charset="0"/>
              </a:rPr>
              <a:t>Increase Antioxidant Intake</a:t>
            </a:r>
          </a:p>
          <a:p>
            <a:pPr>
              <a:lnSpc>
                <a:spcPct val="150000"/>
              </a:lnSpc>
            </a:pPr>
            <a:r>
              <a:rPr lang="en-US" sz="2800" dirty="0">
                <a:latin typeface="Georgia" panose="02040502050405020303" pitchFamily="18" charset="0"/>
              </a:rPr>
              <a:t>Research shown that increasing the intake of antioxidants can help prevent heart diseases and improve wellbeing.</a:t>
            </a:r>
          </a:p>
          <a:p>
            <a:pPr>
              <a:lnSpc>
                <a:spcPct val="150000"/>
              </a:lnSpc>
            </a:pPr>
            <a:r>
              <a:rPr lang="en-US" sz="2800" dirty="0">
                <a:latin typeface="Georgia" panose="02040502050405020303" pitchFamily="18" charset="0"/>
              </a:rPr>
              <a:t> Select foods from the list of antioxidants to build your intake of antioxidants.</a:t>
            </a:r>
          </a:p>
        </p:txBody>
      </p:sp>
      <p:pic>
        <p:nvPicPr>
          <p:cNvPr id="6" name="Picture 5">
            <a:extLst>
              <a:ext uri="{FF2B5EF4-FFF2-40B4-BE49-F238E27FC236}">
                <a16:creationId xmlns:a16="http://schemas.microsoft.com/office/drawing/2014/main" id="{4CC884BE-70E0-03FC-AEB0-E019348DC1B3}"/>
              </a:ext>
            </a:extLst>
          </p:cNvPr>
          <p:cNvPicPr>
            <a:picLocks noChangeAspect="1"/>
          </p:cNvPicPr>
          <p:nvPr/>
        </p:nvPicPr>
        <p:blipFill>
          <a:blip r:embed="rId2"/>
          <a:stretch>
            <a:fillRect/>
          </a:stretch>
        </p:blipFill>
        <p:spPr>
          <a:xfrm>
            <a:off x="712834" y="580144"/>
            <a:ext cx="2786113" cy="1956986"/>
          </a:xfrm>
          <a:prstGeom prst="rect">
            <a:avLst/>
          </a:prstGeom>
        </p:spPr>
      </p:pic>
      <p:pic>
        <p:nvPicPr>
          <p:cNvPr id="1026" name="Picture 2" descr="All images">
            <a:extLst>
              <a:ext uri="{FF2B5EF4-FFF2-40B4-BE49-F238E27FC236}">
                <a16:creationId xmlns:a16="http://schemas.microsoft.com/office/drawing/2014/main" id="{0821934F-DDE9-EC05-0C91-8DD25D9908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9392" y="2885670"/>
            <a:ext cx="2632477" cy="15616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463424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A64C640-AF20-C537-A0F8-0DE062704DAE}"/>
              </a:ext>
            </a:extLst>
          </p:cNvPr>
          <p:cNvSpPr txBox="1"/>
          <p:nvPr/>
        </p:nvSpPr>
        <p:spPr>
          <a:xfrm>
            <a:off x="4211782" y="847508"/>
            <a:ext cx="7267384" cy="5184561"/>
          </a:xfrm>
          <a:prstGeom prst="rect">
            <a:avLst/>
          </a:prstGeom>
          <a:noFill/>
        </p:spPr>
        <p:txBody>
          <a:bodyPr wrap="square" rtlCol="0">
            <a:spAutoFit/>
          </a:bodyPr>
          <a:lstStyle/>
          <a:p>
            <a:pPr algn="ctr">
              <a:lnSpc>
                <a:spcPct val="150000"/>
              </a:lnSpc>
            </a:pPr>
            <a:r>
              <a:rPr lang="en-US" sz="2800" dirty="0">
                <a:latin typeface="Georgia" panose="02040502050405020303" pitchFamily="18" charset="0"/>
              </a:rPr>
              <a:t>Step two </a:t>
            </a:r>
          </a:p>
          <a:p>
            <a:pPr algn="ctr">
              <a:lnSpc>
                <a:spcPct val="150000"/>
              </a:lnSpc>
            </a:pPr>
            <a:r>
              <a:rPr lang="en-US" sz="2800" dirty="0">
                <a:latin typeface="Georgia" panose="02040502050405020303" pitchFamily="18" charset="0"/>
              </a:rPr>
              <a:t>Increase Antioxidant Intake</a:t>
            </a:r>
          </a:p>
          <a:p>
            <a:pPr algn="ctr">
              <a:lnSpc>
                <a:spcPct val="150000"/>
              </a:lnSpc>
            </a:pPr>
            <a:r>
              <a:rPr lang="en-US" sz="2800" dirty="0">
                <a:latin typeface="Georgia" panose="02040502050405020303" pitchFamily="18" charset="0"/>
              </a:rPr>
              <a:t>Vitamin C is arguably the most well-known antioxidant. It helps to support your immune system, vision and is important in wound healing as well as tissue repair. It has also been shown to have a regenerative effect on other antioxidants in the body including:</a:t>
            </a:r>
          </a:p>
        </p:txBody>
      </p:sp>
      <p:pic>
        <p:nvPicPr>
          <p:cNvPr id="6" name="Picture 5">
            <a:extLst>
              <a:ext uri="{FF2B5EF4-FFF2-40B4-BE49-F238E27FC236}">
                <a16:creationId xmlns:a16="http://schemas.microsoft.com/office/drawing/2014/main" id="{4CC884BE-70E0-03FC-AEB0-E019348DC1B3}"/>
              </a:ext>
            </a:extLst>
          </p:cNvPr>
          <p:cNvPicPr>
            <a:picLocks noChangeAspect="1"/>
          </p:cNvPicPr>
          <p:nvPr/>
        </p:nvPicPr>
        <p:blipFill>
          <a:blip r:embed="rId2"/>
          <a:stretch>
            <a:fillRect/>
          </a:stretch>
        </p:blipFill>
        <p:spPr>
          <a:xfrm>
            <a:off x="712834" y="580144"/>
            <a:ext cx="2786113" cy="1956986"/>
          </a:xfrm>
          <a:prstGeom prst="rect">
            <a:avLst/>
          </a:prstGeom>
        </p:spPr>
      </p:pic>
      <p:pic>
        <p:nvPicPr>
          <p:cNvPr id="1026" name="Picture 2" descr="All images">
            <a:extLst>
              <a:ext uri="{FF2B5EF4-FFF2-40B4-BE49-F238E27FC236}">
                <a16:creationId xmlns:a16="http://schemas.microsoft.com/office/drawing/2014/main" id="{0821934F-DDE9-EC05-0C91-8DD25D9908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9392" y="2885670"/>
            <a:ext cx="2632477" cy="15616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524955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5">
            <a:extLst>
              <a:ext uri="{FF2B5EF4-FFF2-40B4-BE49-F238E27FC236}">
                <a16:creationId xmlns:a16="http://schemas.microsoft.com/office/drawing/2014/main" id="{7AD1F33A-DC56-22E1-6744-FE62BF56D88D}"/>
              </a:ext>
            </a:extLst>
          </p:cNvPr>
          <p:cNvGraphicFramePr>
            <a:graphicFrameLocks noGrp="1"/>
          </p:cNvGraphicFramePr>
          <p:nvPr>
            <p:extLst>
              <p:ext uri="{D42A27DB-BD31-4B8C-83A1-F6EECF244321}">
                <p14:modId xmlns:p14="http://schemas.microsoft.com/office/powerpoint/2010/main" val="4205382694"/>
              </p:ext>
            </p:extLst>
          </p:nvPr>
        </p:nvGraphicFramePr>
        <p:xfrm>
          <a:off x="540327" y="1330036"/>
          <a:ext cx="11166762" cy="5043052"/>
        </p:xfrm>
        <a:graphic>
          <a:graphicData uri="http://schemas.openxmlformats.org/drawingml/2006/table">
            <a:tbl>
              <a:tblPr firstRow="1" bandRow="1">
                <a:tableStyleId>{073A0DAA-6AF3-43AB-8588-CEC1D06C72B9}</a:tableStyleId>
              </a:tblPr>
              <a:tblGrid>
                <a:gridCol w="1861127">
                  <a:extLst>
                    <a:ext uri="{9D8B030D-6E8A-4147-A177-3AD203B41FA5}">
                      <a16:colId xmlns:a16="http://schemas.microsoft.com/office/drawing/2014/main" val="3861598158"/>
                    </a:ext>
                  </a:extLst>
                </a:gridCol>
                <a:gridCol w="1861127">
                  <a:extLst>
                    <a:ext uri="{9D8B030D-6E8A-4147-A177-3AD203B41FA5}">
                      <a16:colId xmlns:a16="http://schemas.microsoft.com/office/drawing/2014/main" val="3364552121"/>
                    </a:ext>
                  </a:extLst>
                </a:gridCol>
                <a:gridCol w="1861127">
                  <a:extLst>
                    <a:ext uri="{9D8B030D-6E8A-4147-A177-3AD203B41FA5}">
                      <a16:colId xmlns:a16="http://schemas.microsoft.com/office/drawing/2014/main" val="3492789289"/>
                    </a:ext>
                  </a:extLst>
                </a:gridCol>
                <a:gridCol w="1861127">
                  <a:extLst>
                    <a:ext uri="{9D8B030D-6E8A-4147-A177-3AD203B41FA5}">
                      <a16:colId xmlns:a16="http://schemas.microsoft.com/office/drawing/2014/main" val="1601047735"/>
                    </a:ext>
                  </a:extLst>
                </a:gridCol>
                <a:gridCol w="1861127">
                  <a:extLst>
                    <a:ext uri="{9D8B030D-6E8A-4147-A177-3AD203B41FA5}">
                      <a16:colId xmlns:a16="http://schemas.microsoft.com/office/drawing/2014/main" val="3413456522"/>
                    </a:ext>
                  </a:extLst>
                </a:gridCol>
                <a:gridCol w="1861127">
                  <a:extLst>
                    <a:ext uri="{9D8B030D-6E8A-4147-A177-3AD203B41FA5}">
                      <a16:colId xmlns:a16="http://schemas.microsoft.com/office/drawing/2014/main" val="2965085047"/>
                    </a:ext>
                  </a:extLst>
                </a:gridCol>
              </a:tblGrid>
              <a:tr h="986824">
                <a:tc>
                  <a:txBody>
                    <a:bodyPr/>
                    <a:lstStyle/>
                    <a:p>
                      <a:r>
                        <a:rPr lang="en-US" dirty="0"/>
                        <a:t>Oranges </a:t>
                      </a:r>
                    </a:p>
                    <a:p>
                      <a:r>
                        <a:rPr lang="en-US" dirty="0"/>
                        <a:t> </a:t>
                      </a:r>
                    </a:p>
                    <a:p>
                      <a:endParaRPr lang="en-US" dirty="0"/>
                    </a:p>
                  </a:txBody>
                  <a:tcPr>
                    <a:solidFill>
                      <a:srgbClr val="00B050"/>
                    </a:solidFill>
                  </a:tcPr>
                </a:tc>
                <a:tc>
                  <a:txBody>
                    <a:bodyPr/>
                    <a:lstStyle/>
                    <a:p>
                      <a:r>
                        <a:rPr lang="en-US" dirty="0"/>
                        <a:t>Tomatoes</a:t>
                      </a:r>
                    </a:p>
                  </a:txBody>
                  <a:tcPr>
                    <a:solidFill>
                      <a:srgbClr val="00B050"/>
                    </a:solidFill>
                  </a:tcPr>
                </a:tc>
                <a:tc>
                  <a:txBody>
                    <a:bodyPr/>
                    <a:lstStyle/>
                    <a:p>
                      <a:r>
                        <a:rPr lang="en-US" dirty="0"/>
                        <a:t>Kiwi </a:t>
                      </a:r>
                    </a:p>
                    <a:p>
                      <a:endParaRPr lang="en-US" dirty="0"/>
                    </a:p>
                  </a:txBody>
                  <a:tcPr>
                    <a:solidFill>
                      <a:srgbClr val="00B050"/>
                    </a:solidFill>
                  </a:tcPr>
                </a:tc>
                <a:tc>
                  <a:txBody>
                    <a:bodyPr/>
                    <a:lstStyle/>
                    <a:p>
                      <a:r>
                        <a:rPr lang="fr-FR" dirty="0" err="1"/>
                        <a:t>Guava</a:t>
                      </a:r>
                      <a:endParaRPr lang="fr-FR" dirty="0"/>
                    </a:p>
                    <a:p>
                      <a:endParaRPr lang="en-US" dirty="0"/>
                    </a:p>
                  </a:txBody>
                  <a:tcPr>
                    <a:solidFill>
                      <a:srgbClr val="00B050"/>
                    </a:solidFill>
                  </a:tcPr>
                </a:tc>
                <a:tc>
                  <a:txBody>
                    <a:bodyPr/>
                    <a:lstStyle/>
                    <a:p>
                      <a:r>
                        <a:rPr lang="en-US" dirty="0"/>
                        <a:t>Green Peppers </a:t>
                      </a:r>
                    </a:p>
                    <a:p>
                      <a:endParaRPr lang="en-US" dirty="0"/>
                    </a:p>
                  </a:txBody>
                  <a:tcPr>
                    <a:solidFill>
                      <a:srgbClr val="00B050"/>
                    </a:solidFill>
                  </a:tcPr>
                </a:tc>
                <a:tc>
                  <a:txBody>
                    <a:bodyPr/>
                    <a:lstStyle/>
                    <a:p>
                      <a:r>
                        <a:rPr lang="en-US" dirty="0"/>
                        <a:t>Cantaloupe</a:t>
                      </a:r>
                    </a:p>
                    <a:p>
                      <a:endParaRPr lang="en-US" dirty="0"/>
                    </a:p>
                  </a:txBody>
                  <a:tcPr>
                    <a:solidFill>
                      <a:srgbClr val="00B050"/>
                    </a:solidFill>
                  </a:tcPr>
                </a:tc>
                <a:extLst>
                  <a:ext uri="{0D108BD9-81ED-4DB2-BD59-A6C34878D82A}">
                    <a16:rowId xmlns:a16="http://schemas.microsoft.com/office/drawing/2014/main" val="4120177225"/>
                  </a:ext>
                </a:extLst>
              </a:tr>
              <a:tr h="1095756">
                <a:tc>
                  <a:txBody>
                    <a:bodyPr/>
                    <a:lstStyle/>
                    <a:p>
                      <a:r>
                        <a:rPr lang="en-US" b="1" dirty="0">
                          <a:solidFill>
                            <a:schemeClr val="bg1"/>
                          </a:solidFill>
                          <a:latin typeface="Georgia" panose="02040502050405020303" pitchFamily="18" charset="0"/>
                        </a:rPr>
                        <a:t>Mango</a:t>
                      </a:r>
                    </a:p>
                  </a:txBody>
                  <a:tcPr>
                    <a:solidFill>
                      <a:srgbClr val="00B050"/>
                    </a:solidFill>
                  </a:tcPr>
                </a:tc>
                <a:tc>
                  <a:txBody>
                    <a:bodyPr/>
                    <a:lstStyle/>
                    <a:p>
                      <a:r>
                        <a:rPr lang="en-US" b="1" dirty="0">
                          <a:solidFill>
                            <a:schemeClr val="bg1"/>
                          </a:solidFill>
                          <a:latin typeface="Georgia" panose="02040502050405020303" pitchFamily="18" charset="0"/>
                        </a:rPr>
                        <a:t>Broccoli</a:t>
                      </a:r>
                    </a:p>
                  </a:txBody>
                  <a:tcPr>
                    <a:solidFill>
                      <a:srgbClr val="00B050"/>
                    </a:solidFill>
                  </a:tcPr>
                </a:tc>
                <a:tc>
                  <a:txBody>
                    <a:bodyPr/>
                    <a:lstStyle/>
                    <a:p>
                      <a:r>
                        <a:rPr lang="en-US" b="1" dirty="0">
                          <a:solidFill>
                            <a:schemeClr val="bg1"/>
                          </a:solidFill>
                          <a:latin typeface="Georgia" panose="02040502050405020303" pitchFamily="18" charset="0"/>
                        </a:rPr>
                        <a:t>Lemons</a:t>
                      </a:r>
                    </a:p>
                  </a:txBody>
                  <a:tcPr>
                    <a:solidFill>
                      <a:srgbClr val="00B050"/>
                    </a:solidFill>
                  </a:tcPr>
                </a:tc>
                <a:tc>
                  <a:txBody>
                    <a:bodyPr/>
                    <a:lstStyle/>
                    <a:p>
                      <a:r>
                        <a:rPr lang="en-US" b="1" dirty="0">
                          <a:solidFill>
                            <a:schemeClr val="bg1"/>
                          </a:solidFill>
                          <a:latin typeface="Georgia" panose="02040502050405020303" pitchFamily="18" charset="0"/>
                        </a:rPr>
                        <a:t>Pineapple</a:t>
                      </a:r>
                    </a:p>
                  </a:txBody>
                  <a:tcPr>
                    <a:solidFill>
                      <a:srgbClr val="00B050"/>
                    </a:solidFill>
                  </a:tcPr>
                </a:tc>
                <a:tc>
                  <a:txBody>
                    <a:bodyPr/>
                    <a:lstStyle/>
                    <a:p>
                      <a:endParaRPr lang="en-US"/>
                    </a:p>
                  </a:txBody>
                  <a:tcPr>
                    <a:solidFill>
                      <a:srgbClr val="00B050"/>
                    </a:solidFill>
                  </a:tcPr>
                </a:tc>
                <a:tc>
                  <a:txBody>
                    <a:bodyPr/>
                    <a:lstStyle/>
                    <a:p>
                      <a:endParaRPr lang="en-US"/>
                    </a:p>
                  </a:txBody>
                  <a:tcPr>
                    <a:solidFill>
                      <a:srgbClr val="00B050"/>
                    </a:solidFill>
                  </a:tcPr>
                </a:tc>
                <a:extLst>
                  <a:ext uri="{0D108BD9-81ED-4DB2-BD59-A6C34878D82A}">
                    <a16:rowId xmlns:a16="http://schemas.microsoft.com/office/drawing/2014/main" val="2254523029"/>
                  </a:ext>
                </a:extLst>
              </a:tr>
              <a:tr h="986824">
                <a:tc>
                  <a:txBody>
                    <a:bodyPr/>
                    <a:lstStyle/>
                    <a:p>
                      <a:r>
                        <a:rPr lang="en-US" b="1" dirty="0">
                          <a:solidFill>
                            <a:schemeClr val="bg1"/>
                          </a:solidFill>
                          <a:latin typeface="Georgia" panose="02040502050405020303" pitchFamily="18" charset="0"/>
                        </a:rPr>
                        <a:t>Acai Berries</a:t>
                      </a:r>
                    </a:p>
                  </a:txBody>
                  <a:tcPr>
                    <a:solidFill>
                      <a:srgbClr val="00B050"/>
                    </a:solidFill>
                  </a:tcPr>
                </a:tc>
                <a:tc>
                  <a:txBody>
                    <a:bodyPr/>
                    <a:lstStyle/>
                    <a:p>
                      <a:r>
                        <a:rPr lang="en-US" b="1" dirty="0">
                          <a:solidFill>
                            <a:schemeClr val="bg1"/>
                          </a:solidFill>
                          <a:latin typeface="Georgia" panose="02040502050405020303" pitchFamily="18" charset="0"/>
                        </a:rPr>
                        <a:t>Alpha Lipoic Acid</a:t>
                      </a:r>
                    </a:p>
                    <a:p>
                      <a:endParaRPr lang="en-US" b="1" dirty="0">
                        <a:solidFill>
                          <a:schemeClr val="bg1"/>
                        </a:solidFill>
                        <a:latin typeface="Georgia" panose="02040502050405020303" pitchFamily="18" charset="0"/>
                      </a:endParaRPr>
                    </a:p>
                  </a:txBody>
                  <a:tcPr>
                    <a:solidFill>
                      <a:srgbClr val="00B050"/>
                    </a:solidFill>
                  </a:tcPr>
                </a:tc>
                <a:tc>
                  <a:txBody>
                    <a:bodyPr/>
                    <a:lstStyle/>
                    <a:p>
                      <a:r>
                        <a:rPr lang="en-US" b="1" dirty="0">
                          <a:solidFill>
                            <a:schemeClr val="bg1"/>
                          </a:solidFill>
                          <a:latin typeface="Georgia" panose="02040502050405020303" pitchFamily="18" charset="0"/>
                        </a:rPr>
                        <a:t>Astaxanthin</a:t>
                      </a:r>
                    </a:p>
                    <a:p>
                      <a:endParaRPr lang="en-US" b="1" dirty="0">
                        <a:solidFill>
                          <a:schemeClr val="bg1"/>
                        </a:solidFill>
                        <a:latin typeface="Georgia" panose="02040502050405020303" pitchFamily="18" charset="0"/>
                      </a:endParaRPr>
                    </a:p>
                  </a:txBody>
                  <a:tcPr>
                    <a:solidFill>
                      <a:srgbClr val="00B050"/>
                    </a:solidFill>
                  </a:tcPr>
                </a:tc>
                <a:tc>
                  <a:txBody>
                    <a:bodyPr/>
                    <a:lstStyle/>
                    <a:p>
                      <a:r>
                        <a:rPr lang="en-US" b="1" dirty="0">
                          <a:solidFill>
                            <a:schemeClr val="bg1"/>
                          </a:solidFill>
                          <a:latin typeface="Georgia" panose="02040502050405020303" pitchFamily="18" charset="0"/>
                        </a:rPr>
                        <a:t>Beta Carotene</a:t>
                      </a:r>
                    </a:p>
                  </a:txBody>
                  <a:tcPr>
                    <a:solidFill>
                      <a:srgbClr val="00B050"/>
                    </a:solidFill>
                  </a:tcPr>
                </a:tc>
                <a:tc>
                  <a:txBody>
                    <a:bodyPr/>
                    <a:lstStyle/>
                    <a:p>
                      <a:r>
                        <a:rPr lang="en-US" b="1" dirty="0">
                          <a:solidFill>
                            <a:schemeClr val="bg1"/>
                          </a:solidFill>
                          <a:latin typeface="Georgia" panose="02040502050405020303" pitchFamily="18" charset="0"/>
                        </a:rPr>
                        <a:t>Bilberry</a:t>
                      </a:r>
                    </a:p>
                  </a:txBody>
                  <a:tcPr>
                    <a:solidFill>
                      <a:srgbClr val="00B050"/>
                    </a:solidFill>
                  </a:tcPr>
                </a:tc>
                <a:tc>
                  <a:txBody>
                    <a:bodyPr/>
                    <a:lstStyle/>
                    <a:p>
                      <a:r>
                        <a:rPr lang="en-US" b="1" dirty="0">
                          <a:solidFill>
                            <a:schemeClr val="bg1"/>
                          </a:solidFill>
                          <a:latin typeface="Georgia" panose="02040502050405020303" pitchFamily="18" charset="0"/>
                        </a:rPr>
                        <a:t>Blueberries</a:t>
                      </a:r>
                    </a:p>
                  </a:txBody>
                  <a:tcPr>
                    <a:solidFill>
                      <a:srgbClr val="00B050"/>
                    </a:solidFill>
                  </a:tcPr>
                </a:tc>
                <a:extLst>
                  <a:ext uri="{0D108BD9-81ED-4DB2-BD59-A6C34878D82A}">
                    <a16:rowId xmlns:a16="http://schemas.microsoft.com/office/drawing/2014/main" val="824058885"/>
                  </a:ext>
                </a:extLst>
              </a:tr>
              <a:tr h="986824">
                <a:tc>
                  <a:txBody>
                    <a:bodyPr/>
                    <a:lstStyle/>
                    <a:p>
                      <a:r>
                        <a:rPr lang="en-US" b="1" dirty="0">
                          <a:solidFill>
                            <a:schemeClr val="bg1"/>
                          </a:solidFill>
                          <a:latin typeface="Georgia" panose="02040502050405020303" pitchFamily="18" charset="0"/>
                        </a:rPr>
                        <a:t>Curcumin</a:t>
                      </a:r>
                    </a:p>
                  </a:txBody>
                  <a:tcPr>
                    <a:solidFill>
                      <a:srgbClr val="00B050"/>
                    </a:solidFill>
                  </a:tcPr>
                </a:tc>
                <a:tc>
                  <a:txBody>
                    <a:bodyPr/>
                    <a:lstStyle/>
                    <a:p>
                      <a:r>
                        <a:rPr lang="en-US" b="1" dirty="0">
                          <a:solidFill>
                            <a:schemeClr val="bg1"/>
                          </a:solidFill>
                          <a:latin typeface="Georgia" panose="02040502050405020303" pitchFamily="18" charset="0"/>
                        </a:rPr>
                        <a:t>Coq10</a:t>
                      </a:r>
                    </a:p>
                  </a:txBody>
                  <a:tcPr>
                    <a:solidFill>
                      <a:srgbClr val="00B050"/>
                    </a:solidFill>
                  </a:tcPr>
                </a:tc>
                <a:tc>
                  <a:txBody>
                    <a:bodyPr/>
                    <a:lstStyle/>
                    <a:p>
                      <a:endParaRPr lang="en-US" b="1">
                        <a:solidFill>
                          <a:schemeClr val="bg1"/>
                        </a:solidFill>
                        <a:latin typeface="Georgia" panose="02040502050405020303" pitchFamily="18" charset="0"/>
                      </a:endParaRPr>
                    </a:p>
                  </a:txBody>
                  <a:tcPr>
                    <a:solidFill>
                      <a:srgbClr val="00B050"/>
                    </a:solidFill>
                  </a:tcPr>
                </a:tc>
                <a:tc>
                  <a:txBody>
                    <a:bodyPr/>
                    <a:lstStyle/>
                    <a:p>
                      <a:endParaRPr lang="en-US" b="1">
                        <a:solidFill>
                          <a:schemeClr val="bg1"/>
                        </a:solidFill>
                        <a:latin typeface="Georgia" panose="02040502050405020303" pitchFamily="18" charset="0"/>
                      </a:endParaRPr>
                    </a:p>
                  </a:txBody>
                  <a:tcPr>
                    <a:solidFill>
                      <a:srgbClr val="00B050"/>
                    </a:solidFill>
                  </a:tcPr>
                </a:tc>
                <a:tc>
                  <a:txBody>
                    <a:bodyPr/>
                    <a:lstStyle/>
                    <a:p>
                      <a:endParaRPr lang="en-US" b="1" dirty="0">
                        <a:solidFill>
                          <a:schemeClr val="bg1"/>
                        </a:solidFill>
                        <a:latin typeface="Georgia" panose="02040502050405020303" pitchFamily="18" charset="0"/>
                      </a:endParaRPr>
                    </a:p>
                  </a:txBody>
                  <a:tcPr>
                    <a:solidFill>
                      <a:srgbClr val="00B050"/>
                    </a:solidFill>
                  </a:tcPr>
                </a:tc>
                <a:tc>
                  <a:txBody>
                    <a:bodyPr/>
                    <a:lstStyle/>
                    <a:p>
                      <a:endParaRPr lang="en-US" b="1" dirty="0">
                        <a:solidFill>
                          <a:schemeClr val="bg1"/>
                        </a:solidFill>
                        <a:latin typeface="Georgia" panose="02040502050405020303" pitchFamily="18" charset="0"/>
                      </a:endParaRPr>
                    </a:p>
                  </a:txBody>
                  <a:tcPr>
                    <a:solidFill>
                      <a:srgbClr val="00B050"/>
                    </a:solidFill>
                  </a:tcPr>
                </a:tc>
                <a:extLst>
                  <a:ext uri="{0D108BD9-81ED-4DB2-BD59-A6C34878D82A}">
                    <a16:rowId xmlns:a16="http://schemas.microsoft.com/office/drawing/2014/main" val="2503773548"/>
                  </a:ext>
                </a:extLst>
              </a:tr>
              <a:tr h="986824">
                <a:tc>
                  <a:txBody>
                    <a:bodyPr/>
                    <a:lstStyle/>
                    <a:p>
                      <a:endParaRPr lang="en-US"/>
                    </a:p>
                  </a:txBody>
                  <a:tcPr>
                    <a:solidFill>
                      <a:srgbClr val="00B050"/>
                    </a:solidFill>
                  </a:tcPr>
                </a:tc>
                <a:tc>
                  <a:txBody>
                    <a:bodyPr/>
                    <a:lstStyle/>
                    <a:p>
                      <a:endParaRPr lang="en-US"/>
                    </a:p>
                  </a:txBody>
                  <a:tcPr>
                    <a:solidFill>
                      <a:srgbClr val="00B050"/>
                    </a:solidFill>
                  </a:tcPr>
                </a:tc>
                <a:tc>
                  <a:txBody>
                    <a:bodyPr/>
                    <a:lstStyle/>
                    <a:p>
                      <a:endParaRPr lang="en-US"/>
                    </a:p>
                  </a:txBody>
                  <a:tcPr>
                    <a:solidFill>
                      <a:srgbClr val="00B050"/>
                    </a:solidFill>
                  </a:tcPr>
                </a:tc>
                <a:tc>
                  <a:txBody>
                    <a:bodyPr/>
                    <a:lstStyle/>
                    <a:p>
                      <a:endParaRPr lang="en-US"/>
                    </a:p>
                  </a:txBody>
                  <a:tcPr>
                    <a:solidFill>
                      <a:srgbClr val="00B050"/>
                    </a:solidFill>
                  </a:tcPr>
                </a:tc>
                <a:tc>
                  <a:txBody>
                    <a:bodyPr/>
                    <a:lstStyle/>
                    <a:p>
                      <a:endParaRPr lang="en-US"/>
                    </a:p>
                  </a:txBody>
                  <a:tcPr>
                    <a:solidFill>
                      <a:srgbClr val="00B050"/>
                    </a:solidFill>
                  </a:tcPr>
                </a:tc>
                <a:tc>
                  <a:txBody>
                    <a:bodyPr/>
                    <a:lstStyle/>
                    <a:p>
                      <a:endParaRPr lang="en-US" dirty="0"/>
                    </a:p>
                  </a:txBody>
                  <a:tcPr>
                    <a:solidFill>
                      <a:srgbClr val="00B050"/>
                    </a:solidFill>
                  </a:tcPr>
                </a:tc>
                <a:extLst>
                  <a:ext uri="{0D108BD9-81ED-4DB2-BD59-A6C34878D82A}">
                    <a16:rowId xmlns:a16="http://schemas.microsoft.com/office/drawing/2014/main" val="272705880"/>
                  </a:ext>
                </a:extLst>
              </a:tr>
            </a:tbl>
          </a:graphicData>
        </a:graphic>
      </p:graphicFrame>
      <p:sp>
        <p:nvSpPr>
          <p:cNvPr id="7" name="TextBox 6">
            <a:extLst>
              <a:ext uri="{FF2B5EF4-FFF2-40B4-BE49-F238E27FC236}">
                <a16:creationId xmlns:a16="http://schemas.microsoft.com/office/drawing/2014/main" id="{D5E04BCC-56D1-83F4-4EE2-271C37E4C22D}"/>
              </a:ext>
            </a:extLst>
          </p:cNvPr>
          <p:cNvSpPr txBox="1"/>
          <p:nvPr/>
        </p:nvSpPr>
        <p:spPr>
          <a:xfrm>
            <a:off x="3048000" y="484912"/>
            <a:ext cx="6096000" cy="646331"/>
          </a:xfrm>
          <a:prstGeom prst="rect">
            <a:avLst/>
          </a:prstGeom>
          <a:noFill/>
        </p:spPr>
        <p:txBody>
          <a:bodyPr wrap="square">
            <a:spAutoFit/>
          </a:bodyPr>
          <a:lstStyle/>
          <a:p>
            <a:pPr algn="ctr"/>
            <a:r>
              <a:rPr lang="en-US" dirty="0"/>
              <a:t>Step two </a:t>
            </a:r>
          </a:p>
          <a:p>
            <a:pPr algn="ctr"/>
            <a:r>
              <a:rPr lang="en-US" dirty="0"/>
              <a:t>Add two or more antioxidants to your dietary intake. </a:t>
            </a:r>
          </a:p>
        </p:txBody>
      </p:sp>
    </p:spTree>
    <p:extLst>
      <p:ext uri="{BB962C8B-B14F-4D97-AF65-F5344CB8AC3E}">
        <p14:creationId xmlns:p14="http://schemas.microsoft.com/office/powerpoint/2010/main" val="297395813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438877A-BF80-A33F-68A3-D160715B909E}"/>
              </a:ext>
            </a:extLst>
          </p:cNvPr>
          <p:cNvSpPr txBox="1"/>
          <p:nvPr/>
        </p:nvSpPr>
        <p:spPr>
          <a:xfrm>
            <a:off x="3823855" y="653948"/>
            <a:ext cx="7758545" cy="1754326"/>
          </a:xfrm>
          <a:prstGeom prst="rect">
            <a:avLst/>
          </a:prstGeom>
          <a:noFill/>
        </p:spPr>
        <p:txBody>
          <a:bodyPr wrap="square">
            <a:spAutoFit/>
          </a:bodyPr>
          <a:lstStyle/>
          <a:p>
            <a:r>
              <a:rPr lang="en-US" dirty="0"/>
              <a:t>ORAC is an abbreviation for Oxygen Radical Absorbance Capacity and was developed by the National Institutes of Health in Baltimore.</a:t>
            </a:r>
          </a:p>
          <a:p>
            <a:endParaRPr lang="en-US" dirty="0"/>
          </a:p>
          <a:p>
            <a:r>
              <a:rPr lang="en-US" dirty="0"/>
              <a:t>ORAC units measure antioxidant capacity of foods. Higher ORAC value units' potential for better health.  ORAC is the measure of antioxidants contained in a whole food, spice, or herb. </a:t>
            </a:r>
          </a:p>
        </p:txBody>
      </p:sp>
      <p:sp>
        <p:nvSpPr>
          <p:cNvPr id="8" name="TextBox 7">
            <a:extLst>
              <a:ext uri="{FF2B5EF4-FFF2-40B4-BE49-F238E27FC236}">
                <a16:creationId xmlns:a16="http://schemas.microsoft.com/office/drawing/2014/main" id="{35323DB2-1A70-4B02-CBD6-F23EC204A99A}"/>
              </a:ext>
            </a:extLst>
          </p:cNvPr>
          <p:cNvSpPr txBox="1"/>
          <p:nvPr/>
        </p:nvSpPr>
        <p:spPr>
          <a:xfrm>
            <a:off x="4655127" y="2630591"/>
            <a:ext cx="6096000" cy="2585323"/>
          </a:xfrm>
          <a:prstGeom prst="rect">
            <a:avLst/>
          </a:prstGeom>
          <a:noFill/>
        </p:spPr>
        <p:txBody>
          <a:bodyPr wrap="square">
            <a:spAutoFit/>
          </a:bodyPr>
          <a:lstStyle/>
          <a:p>
            <a:r>
              <a:rPr lang="en-US" dirty="0"/>
              <a:t>Add goji berries to your salad and smoothie</a:t>
            </a:r>
          </a:p>
          <a:p>
            <a:endParaRPr lang="en-US" dirty="0"/>
          </a:p>
          <a:p>
            <a:r>
              <a:rPr lang="en-US" dirty="0"/>
              <a:t>Add raw garlic to your salad and dishes. </a:t>
            </a:r>
          </a:p>
          <a:p>
            <a:r>
              <a:rPr lang="en-US" dirty="0"/>
              <a:t> </a:t>
            </a:r>
          </a:p>
          <a:p>
            <a:r>
              <a:rPr lang="en-US" dirty="0"/>
              <a:t>Add raw red cabbage to your salad,  slaw,  </a:t>
            </a:r>
          </a:p>
          <a:p>
            <a:endParaRPr lang="en-US" dirty="0"/>
          </a:p>
          <a:p>
            <a:r>
              <a:rPr lang="en-US" dirty="0"/>
              <a:t>Eat raw or cooked broccoli.</a:t>
            </a:r>
          </a:p>
          <a:p>
            <a:endParaRPr lang="en-US" dirty="0"/>
          </a:p>
          <a:p>
            <a:r>
              <a:rPr lang="en-US" dirty="0"/>
              <a:t>Add Black sorghum bran to your diet. </a:t>
            </a:r>
          </a:p>
        </p:txBody>
      </p:sp>
      <p:pic>
        <p:nvPicPr>
          <p:cNvPr id="9" name="Picture 8">
            <a:extLst>
              <a:ext uri="{FF2B5EF4-FFF2-40B4-BE49-F238E27FC236}">
                <a16:creationId xmlns:a16="http://schemas.microsoft.com/office/drawing/2014/main" id="{B672825D-D892-A0B7-4B97-2D2873159F1A}"/>
              </a:ext>
            </a:extLst>
          </p:cNvPr>
          <p:cNvPicPr>
            <a:picLocks noChangeAspect="1"/>
          </p:cNvPicPr>
          <p:nvPr/>
        </p:nvPicPr>
        <p:blipFill>
          <a:blip r:embed="rId2"/>
          <a:stretch>
            <a:fillRect/>
          </a:stretch>
        </p:blipFill>
        <p:spPr>
          <a:xfrm>
            <a:off x="609600" y="2519441"/>
            <a:ext cx="2633700" cy="1560711"/>
          </a:xfrm>
          <a:prstGeom prst="rect">
            <a:avLst/>
          </a:prstGeom>
        </p:spPr>
      </p:pic>
      <p:pic>
        <p:nvPicPr>
          <p:cNvPr id="10" name="Picture 9">
            <a:extLst>
              <a:ext uri="{FF2B5EF4-FFF2-40B4-BE49-F238E27FC236}">
                <a16:creationId xmlns:a16="http://schemas.microsoft.com/office/drawing/2014/main" id="{B06FBFD0-4C23-CEBB-F2C4-9E19C672CE2E}"/>
              </a:ext>
            </a:extLst>
          </p:cNvPr>
          <p:cNvPicPr>
            <a:picLocks noChangeAspect="1"/>
          </p:cNvPicPr>
          <p:nvPr/>
        </p:nvPicPr>
        <p:blipFill>
          <a:blip r:embed="rId3"/>
          <a:stretch>
            <a:fillRect/>
          </a:stretch>
        </p:blipFill>
        <p:spPr>
          <a:xfrm>
            <a:off x="609600" y="653948"/>
            <a:ext cx="2219136" cy="1560711"/>
          </a:xfrm>
          <a:prstGeom prst="rect">
            <a:avLst/>
          </a:prstGeom>
        </p:spPr>
      </p:pic>
    </p:spTree>
    <p:extLst>
      <p:ext uri="{BB962C8B-B14F-4D97-AF65-F5344CB8AC3E}">
        <p14:creationId xmlns:p14="http://schemas.microsoft.com/office/powerpoint/2010/main" val="259625708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CC884BE-70E0-03FC-AEB0-E019348DC1B3}"/>
              </a:ext>
            </a:extLst>
          </p:cNvPr>
          <p:cNvPicPr>
            <a:picLocks noChangeAspect="1"/>
          </p:cNvPicPr>
          <p:nvPr/>
        </p:nvPicPr>
        <p:blipFill>
          <a:blip r:embed="rId2"/>
          <a:stretch>
            <a:fillRect/>
          </a:stretch>
        </p:blipFill>
        <p:spPr>
          <a:xfrm>
            <a:off x="601997" y="566289"/>
            <a:ext cx="2223267" cy="1561639"/>
          </a:xfrm>
          <a:prstGeom prst="rect">
            <a:avLst/>
          </a:prstGeom>
        </p:spPr>
      </p:pic>
      <p:pic>
        <p:nvPicPr>
          <p:cNvPr id="1026" name="Picture 2" descr="All images">
            <a:extLst>
              <a:ext uri="{FF2B5EF4-FFF2-40B4-BE49-F238E27FC236}">
                <a16:creationId xmlns:a16="http://schemas.microsoft.com/office/drawing/2014/main" id="{0821934F-DDE9-EC05-0C91-8DD25D9908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997" y="2442324"/>
            <a:ext cx="2632477" cy="156163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C3FE1EB-7EBD-F965-D649-0798E570D62F}"/>
              </a:ext>
            </a:extLst>
          </p:cNvPr>
          <p:cNvSpPr txBox="1"/>
          <p:nvPr/>
        </p:nvSpPr>
        <p:spPr>
          <a:xfrm flipH="1">
            <a:off x="6419504" y="400616"/>
            <a:ext cx="3020291" cy="646331"/>
          </a:xfrm>
          <a:prstGeom prst="rect">
            <a:avLst/>
          </a:prstGeom>
          <a:noFill/>
        </p:spPr>
        <p:txBody>
          <a:bodyPr wrap="square" rtlCol="0">
            <a:spAutoFit/>
          </a:bodyPr>
          <a:lstStyle/>
          <a:p>
            <a:pPr algn="ctr"/>
            <a:r>
              <a:rPr lang="en-US" dirty="0"/>
              <a:t>Add to Your Diet High ORAC Foods</a:t>
            </a:r>
          </a:p>
        </p:txBody>
      </p:sp>
      <p:sp>
        <p:nvSpPr>
          <p:cNvPr id="3" name="TextBox 2">
            <a:extLst>
              <a:ext uri="{FF2B5EF4-FFF2-40B4-BE49-F238E27FC236}">
                <a16:creationId xmlns:a16="http://schemas.microsoft.com/office/drawing/2014/main" id="{A6F28501-0295-5E24-8C61-C8796A44ECBB}"/>
              </a:ext>
            </a:extLst>
          </p:cNvPr>
          <p:cNvSpPr txBox="1"/>
          <p:nvPr/>
        </p:nvSpPr>
        <p:spPr>
          <a:xfrm flipH="1">
            <a:off x="5327077" y="1120725"/>
            <a:ext cx="6036426" cy="646331"/>
          </a:xfrm>
          <a:prstGeom prst="rect">
            <a:avLst/>
          </a:prstGeom>
          <a:noFill/>
        </p:spPr>
        <p:txBody>
          <a:bodyPr wrap="square" rtlCol="0">
            <a:spAutoFit/>
          </a:bodyPr>
          <a:lstStyle/>
          <a:p>
            <a:r>
              <a:rPr lang="en-US" dirty="0"/>
              <a:t>Foods that have a high </a:t>
            </a:r>
            <a:r>
              <a:rPr lang="en-US" dirty="0" err="1"/>
              <a:t>orac</a:t>
            </a:r>
            <a:r>
              <a:rPr lang="en-US" dirty="0"/>
              <a:t> count have many health benefits.</a:t>
            </a:r>
          </a:p>
        </p:txBody>
      </p:sp>
      <p:pic>
        <p:nvPicPr>
          <p:cNvPr id="4" name="Picture 3">
            <a:extLst>
              <a:ext uri="{FF2B5EF4-FFF2-40B4-BE49-F238E27FC236}">
                <a16:creationId xmlns:a16="http://schemas.microsoft.com/office/drawing/2014/main" id="{C0DB98A5-F057-2564-10A9-BC32DAF93468}"/>
              </a:ext>
            </a:extLst>
          </p:cNvPr>
          <p:cNvPicPr>
            <a:picLocks noChangeAspect="1"/>
          </p:cNvPicPr>
          <p:nvPr/>
        </p:nvPicPr>
        <p:blipFill>
          <a:blip r:embed="rId4"/>
          <a:stretch>
            <a:fillRect/>
          </a:stretch>
        </p:blipFill>
        <p:spPr>
          <a:xfrm>
            <a:off x="4100945" y="1711641"/>
            <a:ext cx="7287491" cy="4536759"/>
          </a:xfrm>
          <a:prstGeom prst="rect">
            <a:avLst/>
          </a:prstGeom>
        </p:spPr>
      </p:pic>
    </p:spTree>
    <p:extLst>
      <p:ext uri="{BB962C8B-B14F-4D97-AF65-F5344CB8AC3E}">
        <p14:creationId xmlns:p14="http://schemas.microsoft.com/office/powerpoint/2010/main" val="262518003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CC884BE-70E0-03FC-AEB0-E019348DC1B3}"/>
              </a:ext>
            </a:extLst>
          </p:cNvPr>
          <p:cNvPicPr>
            <a:picLocks noChangeAspect="1"/>
          </p:cNvPicPr>
          <p:nvPr/>
        </p:nvPicPr>
        <p:blipFill>
          <a:blip r:embed="rId2"/>
          <a:stretch>
            <a:fillRect/>
          </a:stretch>
        </p:blipFill>
        <p:spPr>
          <a:xfrm>
            <a:off x="601997" y="566289"/>
            <a:ext cx="2223267" cy="1561639"/>
          </a:xfrm>
          <a:prstGeom prst="rect">
            <a:avLst/>
          </a:prstGeom>
        </p:spPr>
      </p:pic>
      <p:pic>
        <p:nvPicPr>
          <p:cNvPr id="1026" name="Picture 2" descr="All images">
            <a:extLst>
              <a:ext uri="{FF2B5EF4-FFF2-40B4-BE49-F238E27FC236}">
                <a16:creationId xmlns:a16="http://schemas.microsoft.com/office/drawing/2014/main" id="{0821934F-DDE9-EC05-0C91-8DD25D9908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997" y="2442324"/>
            <a:ext cx="2632477" cy="156163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C3FE1EB-7EBD-F965-D649-0798E570D62F}"/>
              </a:ext>
            </a:extLst>
          </p:cNvPr>
          <p:cNvSpPr txBox="1"/>
          <p:nvPr/>
        </p:nvSpPr>
        <p:spPr>
          <a:xfrm flipH="1">
            <a:off x="6419504" y="400616"/>
            <a:ext cx="3020291" cy="646331"/>
          </a:xfrm>
          <a:prstGeom prst="rect">
            <a:avLst/>
          </a:prstGeom>
          <a:noFill/>
        </p:spPr>
        <p:txBody>
          <a:bodyPr wrap="square" rtlCol="0">
            <a:spAutoFit/>
          </a:bodyPr>
          <a:lstStyle/>
          <a:p>
            <a:pPr algn="ctr"/>
            <a:r>
              <a:rPr lang="en-US" dirty="0"/>
              <a:t>Add to Your Diet High ORAC Foods</a:t>
            </a:r>
          </a:p>
        </p:txBody>
      </p:sp>
      <p:sp>
        <p:nvSpPr>
          <p:cNvPr id="3" name="TextBox 2">
            <a:extLst>
              <a:ext uri="{FF2B5EF4-FFF2-40B4-BE49-F238E27FC236}">
                <a16:creationId xmlns:a16="http://schemas.microsoft.com/office/drawing/2014/main" id="{A6F28501-0295-5E24-8C61-C8796A44ECBB}"/>
              </a:ext>
            </a:extLst>
          </p:cNvPr>
          <p:cNvSpPr txBox="1"/>
          <p:nvPr/>
        </p:nvSpPr>
        <p:spPr>
          <a:xfrm flipH="1">
            <a:off x="5327077" y="1120725"/>
            <a:ext cx="6036426" cy="646331"/>
          </a:xfrm>
          <a:prstGeom prst="rect">
            <a:avLst/>
          </a:prstGeom>
          <a:noFill/>
        </p:spPr>
        <p:txBody>
          <a:bodyPr wrap="square" rtlCol="0">
            <a:spAutoFit/>
          </a:bodyPr>
          <a:lstStyle/>
          <a:p>
            <a:r>
              <a:rPr lang="en-US" dirty="0"/>
              <a:t>Foods that have a high </a:t>
            </a:r>
            <a:r>
              <a:rPr lang="en-US" dirty="0" err="1"/>
              <a:t>orac</a:t>
            </a:r>
            <a:r>
              <a:rPr lang="en-US" dirty="0"/>
              <a:t> count have many health benefits.</a:t>
            </a:r>
          </a:p>
        </p:txBody>
      </p:sp>
      <p:sp>
        <p:nvSpPr>
          <p:cNvPr id="7" name="TextBox 6">
            <a:extLst>
              <a:ext uri="{FF2B5EF4-FFF2-40B4-BE49-F238E27FC236}">
                <a16:creationId xmlns:a16="http://schemas.microsoft.com/office/drawing/2014/main" id="{21769E3E-C01B-4149-7EAB-89F382D5321E}"/>
              </a:ext>
            </a:extLst>
          </p:cNvPr>
          <p:cNvSpPr txBox="1"/>
          <p:nvPr/>
        </p:nvSpPr>
        <p:spPr>
          <a:xfrm>
            <a:off x="4294909" y="2442324"/>
            <a:ext cx="6096000" cy="1754326"/>
          </a:xfrm>
          <a:prstGeom prst="rect">
            <a:avLst/>
          </a:prstGeom>
          <a:noFill/>
        </p:spPr>
        <p:txBody>
          <a:bodyPr wrap="square">
            <a:spAutoFit/>
          </a:bodyPr>
          <a:lstStyle/>
          <a:p>
            <a:r>
              <a:rPr lang="en-US" dirty="0"/>
              <a:t>Note: This ORAC list does not factor or attempt to suggest the quantities that a person would normally eat in one serving (for example – who is going to eat 3.5 ounces of cloves in one serving??). I simply intend to point out which ‘foods’ are literally the highest in ORAC value (that I could find information about).</a:t>
            </a:r>
          </a:p>
        </p:txBody>
      </p:sp>
    </p:spTree>
    <p:extLst>
      <p:ext uri="{BB962C8B-B14F-4D97-AF65-F5344CB8AC3E}">
        <p14:creationId xmlns:p14="http://schemas.microsoft.com/office/powerpoint/2010/main" val="215346619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A64C640-AF20-C537-A0F8-0DE062704DAE}"/>
              </a:ext>
            </a:extLst>
          </p:cNvPr>
          <p:cNvSpPr txBox="1"/>
          <p:nvPr/>
        </p:nvSpPr>
        <p:spPr>
          <a:xfrm>
            <a:off x="4239491" y="1358165"/>
            <a:ext cx="7239675" cy="2308324"/>
          </a:xfrm>
          <a:prstGeom prst="rect">
            <a:avLst/>
          </a:prstGeom>
          <a:noFill/>
        </p:spPr>
        <p:txBody>
          <a:bodyPr wrap="square" rtlCol="0">
            <a:spAutoFit/>
          </a:bodyPr>
          <a:lstStyle/>
          <a:p>
            <a:pPr algn="ctr">
              <a:lnSpc>
                <a:spcPct val="150000"/>
              </a:lnSpc>
            </a:pPr>
            <a:r>
              <a:rPr lang="en-US" sz="2800" dirty="0">
                <a:latin typeface="Georgia" panose="02040502050405020303" pitchFamily="18" charset="0"/>
              </a:rPr>
              <a:t>Macronutrients</a:t>
            </a:r>
          </a:p>
          <a:p>
            <a:pPr algn="ctr">
              <a:lnSpc>
                <a:spcPct val="150000"/>
              </a:lnSpc>
            </a:pPr>
            <a:endParaRPr lang="en-US" sz="2800" dirty="0">
              <a:latin typeface="Georgia" panose="02040502050405020303" pitchFamily="18" charset="0"/>
            </a:endParaRPr>
          </a:p>
          <a:p>
            <a:pPr algn="ctr"/>
            <a:r>
              <a:rPr lang="en-US" sz="2000" dirty="0">
                <a:latin typeface="Georgia" panose="02040502050405020303" pitchFamily="18" charset="0"/>
              </a:rPr>
              <a:t>Add Healthy Carbohydrates to Your Diet</a:t>
            </a:r>
          </a:p>
          <a:p>
            <a:pPr algn="ctr"/>
            <a:endParaRPr lang="en-US" sz="2000" dirty="0">
              <a:latin typeface="Georgia" panose="02040502050405020303" pitchFamily="18" charset="0"/>
            </a:endParaRPr>
          </a:p>
          <a:p>
            <a:pPr algn="ctr"/>
            <a:r>
              <a:rPr lang="en-US" sz="2000" dirty="0">
                <a:latin typeface="Georgia" panose="02040502050405020303" pitchFamily="18" charset="0"/>
              </a:rPr>
              <a:t>Go Green, Yellow, Orange, Purple</a:t>
            </a:r>
          </a:p>
        </p:txBody>
      </p:sp>
      <p:pic>
        <p:nvPicPr>
          <p:cNvPr id="6" name="Picture 5">
            <a:extLst>
              <a:ext uri="{FF2B5EF4-FFF2-40B4-BE49-F238E27FC236}">
                <a16:creationId xmlns:a16="http://schemas.microsoft.com/office/drawing/2014/main" id="{4CC884BE-70E0-03FC-AEB0-E019348DC1B3}"/>
              </a:ext>
            </a:extLst>
          </p:cNvPr>
          <p:cNvPicPr>
            <a:picLocks noChangeAspect="1"/>
          </p:cNvPicPr>
          <p:nvPr/>
        </p:nvPicPr>
        <p:blipFill>
          <a:blip r:embed="rId2"/>
          <a:stretch>
            <a:fillRect/>
          </a:stretch>
        </p:blipFill>
        <p:spPr>
          <a:xfrm>
            <a:off x="518871" y="510871"/>
            <a:ext cx="2786113" cy="1956986"/>
          </a:xfrm>
          <a:prstGeom prst="rect">
            <a:avLst/>
          </a:prstGeom>
        </p:spPr>
      </p:pic>
      <p:pic>
        <p:nvPicPr>
          <p:cNvPr id="1026" name="Picture 2" descr="All images">
            <a:extLst>
              <a:ext uri="{FF2B5EF4-FFF2-40B4-BE49-F238E27FC236}">
                <a16:creationId xmlns:a16="http://schemas.microsoft.com/office/drawing/2014/main" id="{0821934F-DDE9-EC05-0C91-8DD25D9908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9392" y="2885670"/>
            <a:ext cx="2632477" cy="15616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25185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957686-487A-4245-814E-58B1C25C675C}"/>
              </a:ext>
            </a:extLst>
          </p:cNvPr>
          <p:cNvSpPr>
            <a:spLocks noGrp="1"/>
          </p:cNvSpPr>
          <p:nvPr>
            <p:ph type="title"/>
          </p:nvPr>
        </p:nvSpPr>
        <p:spPr>
          <a:xfrm>
            <a:off x="3409179" y="516235"/>
            <a:ext cx="8489894" cy="1631853"/>
          </a:xfrm>
        </p:spPr>
        <p:txBody>
          <a:bodyPr>
            <a:normAutofit fontScale="90000"/>
          </a:bodyPr>
          <a:lstStyle/>
          <a:p>
            <a:pPr algn="ctr">
              <a:lnSpc>
                <a:spcPct val="150000"/>
              </a:lnSpc>
            </a:pPr>
            <a:r>
              <a:rPr lang="en-US" dirty="0"/>
              <a:t>R &amp; R Self Care </a:t>
            </a:r>
            <a:br>
              <a:rPr lang="en-US" dirty="0"/>
            </a:br>
            <a:r>
              <a:rPr lang="en-US" dirty="0"/>
              <a:t>Module 5: Identify Your Risk </a:t>
            </a:r>
            <a:br>
              <a:rPr lang="en-US" dirty="0"/>
            </a:br>
            <a:endParaRPr lang="en-US" dirty="0"/>
          </a:p>
        </p:txBody>
      </p:sp>
      <p:sp>
        <p:nvSpPr>
          <p:cNvPr id="4" name="TextBox 3">
            <a:extLst>
              <a:ext uri="{FF2B5EF4-FFF2-40B4-BE49-F238E27FC236}">
                <a16:creationId xmlns:a16="http://schemas.microsoft.com/office/drawing/2014/main" id="{665BA78D-2DAA-5241-E8C9-0A68DFB4BF70}"/>
              </a:ext>
            </a:extLst>
          </p:cNvPr>
          <p:cNvSpPr txBox="1"/>
          <p:nvPr/>
        </p:nvSpPr>
        <p:spPr>
          <a:xfrm>
            <a:off x="5783275" y="2844225"/>
            <a:ext cx="448902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Georgia" panose="02040502050405020303"/>
                <a:ea typeface="+mn-ea"/>
                <a:cs typeface="+mn-cs"/>
              </a:rPr>
              <a:t>Know Your Numbers</a:t>
            </a:r>
          </a:p>
        </p:txBody>
      </p:sp>
      <p:pic>
        <p:nvPicPr>
          <p:cNvPr id="5" name="Picture 4">
            <a:extLst>
              <a:ext uri="{FF2B5EF4-FFF2-40B4-BE49-F238E27FC236}">
                <a16:creationId xmlns:a16="http://schemas.microsoft.com/office/drawing/2014/main" id="{7BF36FC1-695D-B7AC-AEFF-4ECC3032CA57}"/>
              </a:ext>
            </a:extLst>
          </p:cNvPr>
          <p:cNvPicPr>
            <a:picLocks noChangeAspect="1"/>
          </p:cNvPicPr>
          <p:nvPr/>
        </p:nvPicPr>
        <p:blipFill>
          <a:blip r:embed="rId2"/>
          <a:stretch>
            <a:fillRect/>
          </a:stretch>
        </p:blipFill>
        <p:spPr>
          <a:xfrm>
            <a:off x="646664" y="516235"/>
            <a:ext cx="2373627" cy="1666512"/>
          </a:xfrm>
          <a:prstGeom prst="rect">
            <a:avLst/>
          </a:prstGeom>
        </p:spPr>
      </p:pic>
      <p:pic>
        <p:nvPicPr>
          <p:cNvPr id="6" name="Picture 5">
            <a:extLst>
              <a:ext uri="{FF2B5EF4-FFF2-40B4-BE49-F238E27FC236}">
                <a16:creationId xmlns:a16="http://schemas.microsoft.com/office/drawing/2014/main" id="{56AC7230-94BA-E74B-58F8-C971FF4DC44F}"/>
              </a:ext>
            </a:extLst>
          </p:cNvPr>
          <p:cNvPicPr>
            <a:picLocks noChangeAspect="1"/>
          </p:cNvPicPr>
          <p:nvPr/>
        </p:nvPicPr>
        <p:blipFill>
          <a:blip r:embed="rId3"/>
          <a:stretch>
            <a:fillRect/>
          </a:stretch>
        </p:blipFill>
        <p:spPr>
          <a:xfrm>
            <a:off x="6567662" y="3730617"/>
            <a:ext cx="2920247" cy="2278911"/>
          </a:xfrm>
          <a:prstGeom prst="rect">
            <a:avLst/>
          </a:prstGeom>
        </p:spPr>
      </p:pic>
      <p:sp>
        <p:nvSpPr>
          <p:cNvPr id="3" name="TextBox 2">
            <a:extLst>
              <a:ext uri="{FF2B5EF4-FFF2-40B4-BE49-F238E27FC236}">
                <a16:creationId xmlns:a16="http://schemas.microsoft.com/office/drawing/2014/main" id="{B2322190-7FB8-B341-212B-4D9434DD9A58}"/>
              </a:ext>
            </a:extLst>
          </p:cNvPr>
          <p:cNvSpPr txBox="1"/>
          <p:nvPr/>
        </p:nvSpPr>
        <p:spPr>
          <a:xfrm>
            <a:off x="1149927" y="3532909"/>
            <a:ext cx="2373626" cy="1754326"/>
          </a:xfrm>
          <a:prstGeom prst="rect">
            <a:avLst/>
          </a:prstGeom>
          <a:noFill/>
        </p:spPr>
        <p:txBody>
          <a:bodyPr wrap="square" rtlCol="0">
            <a:spAutoFit/>
          </a:bodyPr>
          <a:lstStyle/>
          <a:p>
            <a:pPr marL="285750" indent="-285750">
              <a:buFont typeface="Wingdings" panose="05000000000000000000" pitchFamily="2" charset="2"/>
              <a:buChar char="Ø"/>
            </a:pPr>
            <a:r>
              <a:rPr lang="en-US" sz="3600" dirty="0"/>
              <a:t>Identify</a:t>
            </a:r>
          </a:p>
          <a:p>
            <a:pPr marL="285750" indent="-285750">
              <a:buFont typeface="Wingdings" panose="05000000000000000000" pitchFamily="2" charset="2"/>
              <a:buChar char="Ø"/>
            </a:pPr>
            <a:r>
              <a:rPr lang="en-US" sz="3600" dirty="0"/>
              <a:t>Monitor</a:t>
            </a:r>
          </a:p>
          <a:p>
            <a:pPr marL="285750" indent="-285750">
              <a:buFont typeface="Wingdings" panose="05000000000000000000" pitchFamily="2" charset="2"/>
              <a:buChar char="Ø"/>
            </a:pPr>
            <a:r>
              <a:rPr lang="en-US" sz="3600" dirty="0"/>
              <a:t>Prevent</a:t>
            </a:r>
          </a:p>
        </p:txBody>
      </p:sp>
    </p:spTree>
    <p:extLst>
      <p:ext uri="{BB962C8B-B14F-4D97-AF65-F5344CB8AC3E}">
        <p14:creationId xmlns:p14="http://schemas.microsoft.com/office/powerpoint/2010/main" val="292309766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A64C640-AF20-C537-A0F8-0DE062704DAE}"/>
              </a:ext>
            </a:extLst>
          </p:cNvPr>
          <p:cNvSpPr txBox="1"/>
          <p:nvPr/>
        </p:nvSpPr>
        <p:spPr>
          <a:xfrm>
            <a:off x="4225636" y="510871"/>
            <a:ext cx="7239675" cy="4770537"/>
          </a:xfrm>
          <a:prstGeom prst="rect">
            <a:avLst/>
          </a:prstGeom>
          <a:noFill/>
        </p:spPr>
        <p:txBody>
          <a:bodyPr wrap="square" rtlCol="0">
            <a:spAutoFit/>
          </a:bodyPr>
          <a:lstStyle/>
          <a:p>
            <a:pPr algn="ctr">
              <a:lnSpc>
                <a:spcPct val="150000"/>
              </a:lnSpc>
            </a:pPr>
            <a:r>
              <a:rPr lang="en-US" sz="2800" dirty="0">
                <a:latin typeface="Georgia" panose="02040502050405020303" pitchFamily="18" charset="0"/>
              </a:rPr>
              <a:t>Macronutrients</a:t>
            </a:r>
          </a:p>
          <a:p>
            <a:pPr algn="ctr">
              <a:lnSpc>
                <a:spcPct val="150000"/>
              </a:lnSpc>
            </a:pPr>
            <a:endParaRPr lang="en-US" sz="2800" dirty="0">
              <a:latin typeface="Georgia" panose="02040502050405020303" pitchFamily="18" charset="0"/>
            </a:endParaRPr>
          </a:p>
          <a:p>
            <a:r>
              <a:rPr lang="en-US" sz="2000" dirty="0">
                <a:latin typeface="Georgia" panose="02040502050405020303" pitchFamily="18" charset="0"/>
              </a:rPr>
              <a:t>Macronutrients are a group of nutrients that provide your body with energy and the components it needs to maintain its structure and functions.</a:t>
            </a:r>
          </a:p>
          <a:p>
            <a:endParaRPr lang="en-US" sz="2000" dirty="0">
              <a:latin typeface="Georgia" panose="02040502050405020303" pitchFamily="18" charset="0"/>
            </a:endParaRPr>
          </a:p>
          <a:p>
            <a:r>
              <a:rPr lang="en-US" sz="2000" dirty="0">
                <a:latin typeface="Georgia" panose="02040502050405020303" pitchFamily="18" charset="0"/>
              </a:rPr>
              <a:t>Macronutrients include:</a:t>
            </a:r>
          </a:p>
          <a:p>
            <a:pPr algn="ctr"/>
            <a:r>
              <a:rPr lang="en-US" sz="2000" dirty="0">
                <a:latin typeface="Georgia" panose="02040502050405020303" pitchFamily="18" charset="0"/>
              </a:rPr>
              <a:t>Carbohydrates</a:t>
            </a:r>
          </a:p>
          <a:p>
            <a:pPr algn="ctr"/>
            <a:r>
              <a:rPr lang="en-US" sz="2000" dirty="0">
                <a:latin typeface="Georgia" panose="02040502050405020303" pitchFamily="18" charset="0"/>
              </a:rPr>
              <a:t>Protein</a:t>
            </a:r>
          </a:p>
          <a:p>
            <a:pPr algn="ctr"/>
            <a:r>
              <a:rPr lang="en-US" sz="2000" dirty="0">
                <a:latin typeface="Georgia" panose="02040502050405020303" pitchFamily="18" charset="0"/>
              </a:rPr>
              <a:t>Fat </a:t>
            </a:r>
          </a:p>
          <a:p>
            <a:endParaRPr lang="en-US" sz="2000" dirty="0">
              <a:latin typeface="Georgia" panose="02040502050405020303" pitchFamily="18" charset="0"/>
            </a:endParaRPr>
          </a:p>
          <a:p>
            <a:r>
              <a:rPr lang="en-US" sz="2000" dirty="0">
                <a:latin typeface="Georgia" panose="02040502050405020303" pitchFamily="18" charset="0"/>
              </a:rPr>
              <a:t>They’re needed in relatively larger amounts than other nutrients, hence the term “macro.</a:t>
            </a:r>
          </a:p>
        </p:txBody>
      </p:sp>
      <p:pic>
        <p:nvPicPr>
          <p:cNvPr id="6" name="Picture 5">
            <a:extLst>
              <a:ext uri="{FF2B5EF4-FFF2-40B4-BE49-F238E27FC236}">
                <a16:creationId xmlns:a16="http://schemas.microsoft.com/office/drawing/2014/main" id="{4CC884BE-70E0-03FC-AEB0-E019348DC1B3}"/>
              </a:ext>
            </a:extLst>
          </p:cNvPr>
          <p:cNvPicPr>
            <a:picLocks noChangeAspect="1"/>
          </p:cNvPicPr>
          <p:nvPr/>
        </p:nvPicPr>
        <p:blipFill>
          <a:blip r:embed="rId2"/>
          <a:stretch>
            <a:fillRect/>
          </a:stretch>
        </p:blipFill>
        <p:spPr>
          <a:xfrm>
            <a:off x="518871" y="510871"/>
            <a:ext cx="2786113" cy="1956986"/>
          </a:xfrm>
          <a:prstGeom prst="rect">
            <a:avLst/>
          </a:prstGeom>
        </p:spPr>
      </p:pic>
      <p:pic>
        <p:nvPicPr>
          <p:cNvPr id="1026" name="Picture 2" descr="All images">
            <a:extLst>
              <a:ext uri="{FF2B5EF4-FFF2-40B4-BE49-F238E27FC236}">
                <a16:creationId xmlns:a16="http://schemas.microsoft.com/office/drawing/2014/main" id="{0821934F-DDE9-EC05-0C91-8DD25D9908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9392" y="2885670"/>
            <a:ext cx="2632477" cy="15616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010671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A64C640-AF20-C537-A0F8-0DE062704DAE}"/>
              </a:ext>
            </a:extLst>
          </p:cNvPr>
          <p:cNvSpPr txBox="1"/>
          <p:nvPr/>
        </p:nvSpPr>
        <p:spPr>
          <a:xfrm>
            <a:off x="4239491" y="847508"/>
            <a:ext cx="7239675" cy="4107343"/>
          </a:xfrm>
          <a:prstGeom prst="rect">
            <a:avLst/>
          </a:prstGeom>
          <a:noFill/>
        </p:spPr>
        <p:txBody>
          <a:bodyPr wrap="square" rtlCol="0">
            <a:spAutoFit/>
          </a:bodyPr>
          <a:lstStyle/>
          <a:p>
            <a:pPr algn="ctr">
              <a:lnSpc>
                <a:spcPct val="150000"/>
              </a:lnSpc>
            </a:pPr>
            <a:r>
              <a:rPr lang="en-US" sz="2800" dirty="0">
                <a:latin typeface="Georgia" panose="02040502050405020303" pitchFamily="18" charset="0"/>
              </a:rPr>
              <a:t>Increase </a:t>
            </a:r>
          </a:p>
          <a:p>
            <a:pPr algn="ctr">
              <a:lnSpc>
                <a:spcPct val="150000"/>
              </a:lnSpc>
            </a:pPr>
            <a:r>
              <a:rPr lang="en-US" sz="2800" dirty="0">
                <a:latin typeface="Georgia" panose="02040502050405020303" pitchFamily="18" charset="0"/>
              </a:rPr>
              <a:t>Macronutrients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Georgia" panose="02040502050405020303" pitchFamily="18" charset="0"/>
                <a:ea typeface="+mn-ea"/>
                <a:cs typeface="+mn-cs"/>
              </a:rPr>
              <a:t>Macronutrients are a group of nutrients that provide your body with energy and the components it needs to maintain its structure and functions.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Georgia" panose="02040502050405020303"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Georgia" panose="02040502050405020303" pitchFamily="18" charset="0"/>
                <a:ea typeface="+mn-ea"/>
                <a:cs typeface="+mn-cs"/>
              </a:rPr>
              <a:t>Macronutrients include carbohydrates, protein, and fat. They’re needed in relatively larger amounts than other nutrients, hence the term “macro.</a:t>
            </a:r>
          </a:p>
          <a:p>
            <a:pPr algn="ctr">
              <a:lnSpc>
                <a:spcPct val="150000"/>
              </a:lnSpc>
            </a:pPr>
            <a:endParaRPr lang="en-US" sz="2800" dirty="0">
              <a:latin typeface="Georgia" panose="02040502050405020303" pitchFamily="18" charset="0"/>
            </a:endParaRPr>
          </a:p>
        </p:txBody>
      </p:sp>
      <p:pic>
        <p:nvPicPr>
          <p:cNvPr id="6" name="Picture 5">
            <a:extLst>
              <a:ext uri="{FF2B5EF4-FFF2-40B4-BE49-F238E27FC236}">
                <a16:creationId xmlns:a16="http://schemas.microsoft.com/office/drawing/2014/main" id="{4CC884BE-70E0-03FC-AEB0-E019348DC1B3}"/>
              </a:ext>
            </a:extLst>
          </p:cNvPr>
          <p:cNvPicPr>
            <a:picLocks noChangeAspect="1"/>
          </p:cNvPicPr>
          <p:nvPr/>
        </p:nvPicPr>
        <p:blipFill>
          <a:blip r:embed="rId2"/>
          <a:stretch>
            <a:fillRect/>
          </a:stretch>
        </p:blipFill>
        <p:spPr>
          <a:xfrm>
            <a:off x="518871" y="510871"/>
            <a:ext cx="2786113" cy="1956986"/>
          </a:xfrm>
          <a:prstGeom prst="rect">
            <a:avLst/>
          </a:prstGeom>
        </p:spPr>
      </p:pic>
      <p:pic>
        <p:nvPicPr>
          <p:cNvPr id="1026" name="Picture 2" descr="All images">
            <a:extLst>
              <a:ext uri="{FF2B5EF4-FFF2-40B4-BE49-F238E27FC236}">
                <a16:creationId xmlns:a16="http://schemas.microsoft.com/office/drawing/2014/main" id="{0821934F-DDE9-EC05-0C91-8DD25D9908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9392" y="2885670"/>
            <a:ext cx="2632477" cy="15616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757940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7B36742-198A-28A6-902B-899A0433942E}"/>
              </a:ext>
            </a:extLst>
          </p:cNvPr>
          <p:cNvPicPr>
            <a:picLocks noChangeAspect="1"/>
          </p:cNvPicPr>
          <p:nvPr/>
        </p:nvPicPr>
        <p:blipFill>
          <a:blip r:embed="rId2"/>
          <a:stretch>
            <a:fillRect/>
          </a:stretch>
        </p:blipFill>
        <p:spPr>
          <a:xfrm>
            <a:off x="629706" y="497016"/>
            <a:ext cx="2786113" cy="1956986"/>
          </a:xfrm>
          <a:prstGeom prst="rect">
            <a:avLst/>
          </a:prstGeom>
        </p:spPr>
      </p:pic>
      <p:sp>
        <p:nvSpPr>
          <p:cNvPr id="6" name="TextBox 5">
            <a:extLst>
              <a:ext uri="{FF2B5EF4-FFF2-40B4-BE49-F238E27FC236}">
                <a16:creationId xmlns:a16="http://schemas.microsoft.com/office/drawing/2014/main" id="{937D0034-3B77-76DC-626E-0ABC0E2AE37B}"/>
              </a:ext>
            </a:extLst>
          </p:cNvPr>
          <p:cNvSpPr txBox="1"/>
          <p:nvPr/>
        </p:nvSpPr>
        <p:spPr>
          <a:xfrm>
            <a:off x="3415819" y="936010"/>
            <a:ext cx="7889490" cy="2492990"/>
          </a:xfrm>
          <a:prstGeom prst="rect">
            <a:avLst/>
          </a:prstGeom>
          <a:noFill/>
        </p:spPr>
        <p:txBody>
          <a:bodyPr wrap="square" rtlCol="0">
            <a:spAutoFit/>
          </a:bodyPr>
          <a:lstStyle/>
          <a:p>
            <a:pPr algn="ctr" fontAlgn="base"/>
            <a:endParaRPr lang="en-US" sz="3200" dirty="0">
              <a:solidFill>
                <a:srgbClr val="202020"/>
              </a:solidFill>
              <a:latin typeface="Georgia" panose="02040502050405020303" pitchFamily="18" charset="0"/>
            </a:endParaRPr>
          </a:p>
          <a:p>
            <a:pPr algn="ctr" fontAlgn="base"/>
            <a:r>
              <a:rPr lang="en-US" sz="3200" dirty="0">
                <a:solidFill>
                  <a:srgbClr val="202020"/>
                </a:solidFill>
                <a:latin typeface="Georgia" panose="02040502050405020303" pitchFamily="18" charset="0"/>
              </a:rPr>
              <a:t>A Holistic Blueprint </a:t>
            </a:r>
          </a:p>
          <a:p>
            <a:pPr algn="ctr" fontAlgn="base"/>
            <a:r>
              <a:rPr lang="en-US" sz="3200" dirty="0">
                <a:solidFill>
                  <a:srgbClr val="202020"/>
                </a:solidFill>
                <a:latin typeface="Georgia" panose="02040502050405020303" pitchFamily="18" charset="0"/>
              </a:rPr>
              <a:t>Customized for Your Self-Care</a:t>
            </a:r>
          </a:p>
          <a:p>
            <a:pPr algn="ctr" fontAlgn="base"/>
            <a:endParaRPr lang="en-US" sz="3200" dirty="0">
              <a:solidFill>
                <a:srgbClr val="202020"/>
              </a:solidFill>
              <a:latin typeface="Georgia" panose="02040502050405020303" pitchFamily="18" charset="0"/>
            </a:endParaRPr>
          </a:p>
          <a:p>
            <a:pPr algn="ctr" fontAlgn="base">
              <a:buFont typeface="Arial" panose="020B0604020202020204" pitchFamily="34" charset="0"/>
              <a:buChar char="•"/>
            </a:pPr>
            <a:endParaRPr lang="en-US" sz="2800" b="0" i="0" dirty="0">
              <a:solidFill>
                <a:srgbClr val="202020"/>
              </a:solidFill>
              <a:effectLst/>
              <a:latin typeface="Georgia" panose="02040502050405020303" pitchFamily="18" charset="0"/>
            </a:endParaRPr>
          </a:p>
        </p:txBody>
      </p:sp>
    </p:spTree>
    <p:extLst>
      <p:ext uri="{BB962C8B-B14F-4D97-AF65-F5344CB8AC3E}">
        <p14:creationId xmlns:p14="http://schemas.microsoft.com/office/powerpoint/2010/main" val="106870237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A64C640-AF20-C537-A0F8-0DE062704DAE}"/>
              </a:ext>
            </a:extLst>
          </p:cNvPr>
          <p:cNvSpPr txBox="1"/>
          <p:nvPr/>
        </p:nvSpPr>
        <p:spPr>
          <a:xfrm>
            <a:off x="4267200" y="513554"/>
            <a:ext cx="7239675" cy="5830892"/>
          </a:xfrm>
          <a:prstGeom prst="rect">
            <a:avLst/>
          </a:prstGeom>
          <a:noFill/>
        </p:spPr>
        <p:txBody>
          <a:bodyPr wrap="square" rtlCol="0">
            <a:spAutoFit/>
          </a:bodyPr>
          <a:lstStyle/>
          <a:p>
            <a:pPr algn="ctr">
              <a:lnSpc>
                <a:spcPct val="150000"/>
              </a:lnSpc>
            </a:pPr>
            <a:r>
              <a:rPr lang="en-US" sz="2800" dirty="0">
                <a:latin typeface="Georgia" panose="02040502050405020303" pitchFamily="18" charset="0"/>
              </a:rPr>
              <a:t>Increase </a:t>
            </a:r>
          </a:p>
          <a:p>
            <a:pPr algn="ctr">
              <a:lnSpc>
                <a:spcPct val="150000"/>
              </a:lnSpc>
            </a:pPr>
            <a:r>
              <a:rPr lang="en-US" sz="2800" dirty="0">
                <a:latin typeface="Georgia" panose="02040502050405020303" pitchFamily="18" charset="0"/>
              </a:rPr>
              <a:t>Micronutrients</a:t>
            </a:r>
          </a:p>
          <a:p>
            <a:pPr>
              <a:lnSpc>
                <a:spcPct val="150000"/>
              </a:lnSpc>
            </a:pPr>
            <a:r>
              <a:rPr lang="en-US" sz="2800" dirty="0">
                <a:latin typeface="Georgia" panose="02040502050405020303" pitchFamily="18" charset="0"/>
              </a:rPr>
              <a:t>The term micronutrients refers to vitamins and minerals, which can be divided into </a:t>
            </a:r>
            <a:r>
              <a:rPr lang="en-US" sz="2800" dirty="0" err="1">
                <a:latin typeface="Georgia" panose="02040502050405020303" pitchFamily="18" charset="0"/>
              </a:rPr>
              <a:t>macrominerals</a:t>
            </a:r>
            <a:r>
              <a:rPr lang="en-US" sz="2800" dirty="0">
                <a:latin typeface="Georgia" panose="02040502050405020303" pitchFamily="18" charset="0"/>
              </a:rPr>
              <a:t>, trace minerals and water- and fat-soluble vitamins. An adequate intake of micronutrients means eating a variety of vegetables and fruits and incorporating a balanced and diverse intake of foods.</a:t>
            </a:r>
          </a:p>
        </p:txBody>
      </p:sp>
      <p:pic>
        <p:nvPicPr>
          <p:cNvPr id="6" name="Picture 5">
            <a:extLst>
              <a:ext uri="{FF2B5EF4-FFF2-40B4-BE49-F238E27FC236}">
                <a16:creationId xmlns:a16="http://schemas.microsoft.com/office/drawing/2014/main" id="{4CC884BE-70E0-03FC-AEB0-E019348DC1B3}"/>
              </a:ext>
            </a:extLst>
          </p:cNvPr>
          <p:cNvPicPr>
            <a:picLocks noChangeAspect="1"/>
          </p:cNvPicPr>
          <p:nvPr/>
        </p:nvPicPr>
        <p:blipFill>
          <a:blip r:embed="rId2"/>
          <a:stretch>
            <a:fillRect/>
          </a:stretch>
        </p:blipFill>
        <p:spPr>
          <a:xfrm>
            <a:off x="518871" y="510871"/>
            <a:ext cx="2786113" cy="1956986"/>
          </a:xfrm>
          <a:prstGeom prst="rect">
            <a:avLst/>
          </a:prstGeom>
        </p:spPr>
      </p:pic>
      <p:pic>
        <p:nvPicPr>
          <p:cNvPr id="1026" name="Picture 2" descr="All images">
            <a:extLst>
              <a:ext uri="{FF2B5EF4-FFF2-40B4-BE49-F238E27FC236}">
                <a16:creationId xmlns:a16="http://schemas.microsoft.com/office/drawing/2014/main" id="{0821934F-DDE9-EC05-0C91-8DD25D9908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9392" y="2885670"/>
            <a:ext cx="2632477" cy="15616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180074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7B36742-198A-28A6-902B-899A0433942E}"/>
              </a:ext>
            </a:extLst>
          </p:cNvPr>
          <p:cNvPicPr>
            <a:picLocks noChangeAspect="1"/>
          </p:cNvPicPr>
          <p:nvPr/>
        </p:nvPicPr>
        <p:blipFill>
          <a:blip r:embed="rId2"/>
          <a:stretch>
            <a:fillRect/>
          </a:stretch>
        </p:blipFill>
        <p:spPr>
          <a:xfrm>
            <a:off x="629706" y="497016"/>
            <a:ext cx="2786113" cy="1956986"/>
          </a:xfrm>
          <a:prstGeom prst="rect">
            <a:avLst/>
          </a:prstGeom>
        </p:spPr>
      </p:pic>
      <p:sp>
        <p:nvSpPr>
          <p:cNvPr id="6" name="TextBox 5">
            <a:extLst>
              <a:ext uri="{FF2B5EF4-FFF2-40B4-BE49-F238E27FC236}">
                <a16:creationId xmlns:a16="http://schemas.microsoft.com/office/drawing/2014/main" id="{937D0034-3B77-76DC-626E-0ABC0E2AE37B}"/>
              </a:ext>
            </a:extLst>
          </p:cNvPr>
          <p:cNvSpPr txBox="1"/>
          <p:nvPr/>
        </p:nvSpPr>
        <p:spPr>
          <a:xfrm>
            <a:off x="3914583" y="1097063"/>
            <a:ext cx="7889490" cy="3672224"/>
          </a:xfrm>
          <a:prstGeom prst="rect">
            <a:avLst/>
          </a:prstGeom>
          <a:noFill/>
        </p:spPr>
        <p:txBody>
          <a:bodyPr wrap="square" rtlCol="0">
            <a:spAutoFit/>
          </a:bodyPr>
          <a:lstStyle/>
          <a:p>
            <a:pPr>
              <a:lnSpc>
                <a:spcPct val="200000"/>
              </a:lnSpc>
            </a:pPr>
            <a:r>
              <a:rPr lang="en-US" sz="2400" dirty="0">
                <a:latin typeface="Georgia" panose="02040502050405020303" pitchFamily="18" charset="0"/>
              </a:rPr>
              <a:t>The body needs macro and micronutrients and macro-minerals to support life and  sustain health. Our master classes will help you learn how to eat to live and heal.   The following section is on how to get adequate nutrients to support heart health.     </a:t>
            </a:r>
          </a:p>
        </p:txBody>
      </p:sp>
    </p:spTree>
    <p:extLst>
      <p:ext uri="{BB962C8B-B14F-4D97-AF65-F5344CB8AC3E}">
        <p14:creationId xmlns:p14="http://schemas.microsoft.com/office/powerpoint/2010/main" val="361458388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7B36742-198A-28A6-902B-899A0433942E}"/>
              </a:ext>
            </a:extLst>
          </p:cNvPr>
          <p:cNvPicPr>
            <a:picLocks noChangeAspect="1"/>
          </p:cNvPicPr>
          <p:nvPr/>
        </p:nvPicPr>
        <p:blipFill>
          <a:blip r:embed="rId2"/>
          <a:stretch>
            <a:fillRect/>
          </a:stretch>
        </p:blipFill>
        <p:spPr>
          <a:xfrm>
            <a:off x="629706" y="497016"/>
            <a:ext cx="2786113" cy="1956986"/>
          </a:xfrm>
          <a:prstGeom prst="rect">
            <a:avLst/>
          </a:prstGeom>
        </p:spPr>
      </p:pic>
      <p:sp>
        <p:nvSpPr>
          <p:cNvPr id="6" name="TextBox 5">
            <a:extLst>
              <a:ext uri="{FF2B5EF4-FFF2-40B4-BE49-F238E27FC236}">
                <a16:creationId xmlns:a16="http://schemas.microsoft.com/office/drawing/2014/main" id="{937D0034-3B77-76DC-626E-0ABC0E2AE37B}"/>
              </a:ext>
            </a:extLst>
          </p:cNvPr>
          <p:cNvSpPr txBox="1"/>
          <p:nvPr/>
        </p:nvSpPr>
        <p:spPr>
          <a:xfrm>
            <a:off x="3817601" y="1117052"/>
            <a:ext cx="7889490" cy="4623895"/>
          </a:xfrm>
          <a:prstGeom prst="rect">
            <a:avLst/>
          </a:prstGeom>
          <a:noFill/>
        </p:spPr>
        <p:txBody>
          <a:bodyPr wrap="square" rtlCol="0">
            <a:spAutoFit/>
          </a:bodyPr>
          <a:lstStyle/>
          <a:p>
            <a:pPr algn="ctr">
              <a:lnSpc>
                <a:spcPct val="200000"/>
              </a:lnSpc>
            </a:pPr>
            <a:r>
              <a:rPr lang="en-US" sz="2400" dirty="0">
                <a:latin typeface="Georgia" panose="02040502050405020303" pitchFamily="18" charset="0"/>
              </a:rPr>
              <a:t>Importance of minerals</a:t>
            </a:r>
          </a:p>
          <a:p>
            <a:pPr>
              <a:lnSpc>
                <a:spcPct val="200000"/>
              </a:lnSpc>
            </a:pPr>
            <a:r>
              <a:rPr lang="en-US" dirty="0">
                <a:latin typeface="Georgia" panose="02040502050405020303" pitchFamily="18" charset="0"/>
              </a:rPr>
              <a:t>Minerals have equal importance as oxygen has in our body to sustain life</a:t>
            </a:r>
          </a:p>
          <a:p>
            <a:pPr>
              <a:lnSpc>
                <a:spcPct val="200000"/>
              </a:lnSpc>
            </a:pPr>
            <a:r>
              <a:rPr lang="en-US" dirty="0">
                <a:latin typeface="Georgia" panose="02040502050405020303" pitchFamily="18" charset="0"/>
              </a:rPr>
              <a:t>Minerals are necessary to convey the message through the nervous system.</a:t>
            </a:r>
          </a:p>
          <a:p>
            <a:pPr>
              <a:lnSpc>
                <a:spcPct val="200000"/>
              </a:lnSpc>
            </a:pPr>
            <a:r>
              <a:rPr lang="en-US" dirty="0">
                <a:latin typeface="Georgia" panose="02040502050405020303" pitchFamily="18" charset="0"/>
              </a:rPr>
              <a:t>Minerals help in digestion, increase your metabolism, and utilize all nutrients in food.</a:t>
            </a:r>
          </a:p>
          <a:p>
            <a:pPr>
              <a:lnSpc>
                <a:spcPct val="200000"/>
              </a:lnSpc>
            </a:pPr>
            <a:r>
              <a:rPr lang="en-US" dirty="0">
                <a:latin typeface="Georgia" panose="02040502050405020303" pitchFamily="18" charset="0"/>
              </a:rPr>
              <a:t>Minerals help in the growth of teeth, bones, and hair.</a:t>
            </a:r>
          </a:p>
          <a:p>
            <a:pPr>
              <a:lnSpc>
                <a:spcPct val="200000"/>
              </a:lnSpc>
            </a:pPr>
            <a:r>
              <a:rPr lang="en-US" dirty="0">
                <a:latin typeface="Georgia" panose="02040502050405020303" pitchFamily="18" charset="0"/>
              </a:rPr>
              <a:t>Minerals help in the biological reaction in a body by acting as a catalyst</a:t>
            </a:r>
          </a:p>
          <a:p>
            <a:pPr>
              <a:lnSpc>
                <a:spcPct val="200000"/>
              </a:lnSpc>
            </a:pPr>
            <a:r>
              <a:rPr lang="en-US" dirty="0">
                <a:latin typeface="Georgia" panose="02040502050405020303" pitchFamily="18" charset="0"/>
              </a:rPr>
              <a:t>Minerals are needed to perform the healing process.</a:t>
            </a:r>
          </a:p>
        </p:txBody>
      </p:sp>
    </p:spTree>
    <p:extLst>
      <p:ext uri="{BB962C8B-B14F-4D97-AF65-F5344CB8AC3E}">
        <p14:creationId xmlns:p14="http://schemas.microsoft.com/office/powerpoint/2010/main" val="67211508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7B36742-198A-28A6-902B-899A0433942E}"/>
              </a:ext>
            </a:extLst>
          </p:cNvPr>
          <p:cNvPicPr>
            <a:picLocks noChangeAspect="1"/>
          </p:cNvPicPr>
          <p:nvPr/>
        </p:nvPicPr>
        <p:blipFill>
          <a:blip r:embed="rId2"/>
          <a:stretch>
            <a:fillRect/>
          </a:stretch>
        </p:blipFill>
        <p:spPr>
          <a:xfrm>
            <a:off x="629706" y="497016"/>
            <a:ext cx="2786113" cy="1956986"/>
          </a:xfrm>
          <a:prstGeom prst="rect">
            <a:avLst/>
          </a:prstGeom>
        </p:spPr>
      </p:pic>
      <p:sp>
        <p:nvSpPr>
          <p:cNvPr id="6" name="TextBox 5">
            <a:extLst>
              <a:ext uri="{FF2B5EF4-FFF2-40B4-BE49-F238E27FC236}">
                <a16:creationId xmlns:a16="http://schemas.microsoft.com/office/drawing/2014/main" id="{937D0034-3B77-76DC-626E-0ABC0E2AE37B}"/>
              </a:ext>
            </a:extLst>
          </p:cNvPr>
          <p:cNvSpPr txBox="1"/>
          <p:nvPr/>
        </p:nvSpPr>
        <p:spPr>
          <a:xfrm>
            <a:off x="3817601" y="1117052"/>
            <a:ext cx="7889490" cy="4524315"/>
          </a:xfrm>
          <a:prstGeom prst="rect">
            <a:avLst/>
          </a:prstGeom>
          <a:noFill/>
        </p:spPr>
        <p:txBody>
          <a:bodyPr wrap="square" rtlCol="0">
            <a:spAutoFit/>
          </a:bodyPr>
          <a:lstStyle/>
          <a:p>
            <a:pPr algn="ctr" fontAlgn="base"/>
            <a:r>
              <a:rPr lang="en-US" b="0" i="0" u="none" strike="noStrike" dirty="0">
                <a:solidFill>
                  <a:srgbClr val="202020"/>
                </a:solidFill>
                <a:effectLst/>
                <a:latin typeface="inherit"/>
                <a:hlinkClick r:id="rId3"/>
              </a:rPr>
              <a:t>Micro or Trace Minerals include</a:t>
            </a:r>
            <a:endParaRPr lang="en-US" b="0" i="0" dirty="0">
              <a:solidFill>
                <a:srgbClr val="202020"/>
              </a:solidFill>
              <a:effectLst/>
              <a:latin typeface="Karla" pitchFamily="2" charset="0"/>
            </a:endParaRPr>
          </a:p>
          <a:p>
            <a:pPr algn="ctr" fontAlgn="base">
              <a:buFont typeface="Arial" panose="020B0604020202020204" pitchFamily="34" charset="0"/>
              <a:buChar char="•"/>
            </a:pPr>
            <a:r>
              <a:rPr lang="en-US" b="0" i="0" dirty="0">
                <a:solidFill>
                  <a:srgbClr val="202020"/>
                </a:solidFill>
                <a:effectLst/>
                <a:latin typeface="inherit"/>
              </a:rPr>
              <a:t>iron</a:t>
            </a:r>
          </a:p>
          <a:p>
            <a:pPr algn="ctr" fontAlgn="base">
              <a:buFont typeface="Arial" panose="020B0604020202020204" pitchFamily="34" charset="0"/>
              <a:buChar char="•"/>
            </a:pPr>
            <a:r>
              <a:rPr lang="en-US" b="0" i="0" dirty="0">
                <a:solidFill>
                  <a:srgbClr val="202020"/>
                </a:solidFill>
                <a:effectLst/>
                <a:latin typeface="inherit"/>
              </a:rPr>
              <a:t>Manganese</a:t>
            </a:r>
          </a:p>
          <a:p>
            <a:pPr algn="ctr" fontAlgn="base">
              <a:buFont typeface="Arial" panose="020B0604020202020204" pitchFamily="34" charset="0"/>
              <a:buChar char="•"/>
            </a:pPr>
            <a:r>
              <a:rPr lang="en-US" b="0" i="0" dirty="0">
                <a:solidFill>
                  <a:srgbClr val="202020"/>
                </a:solidFill>
                <a:effectLst/>
                <a:latin typeface="inherit"/>
              </a:rPr>
              <a:t>Copper</a:t>
            </a:r>
          </a:p>
          <a:p>
            <a:pPr algn="ctr" fontAlgn="base">
              <a:buFont typeface="Arial" panose="020B0604020202020204" pitchFamily="34" charset="0"/>
              <a:buChar char="•"/>
            </a:pPr>
            <a:r>
              <a:rPr lang="en-US" b="0" i="0" dirty="0">
                <a:solidFill>
                  <a:srgbClr val="202020"/>
                </a:solidFill>
                <a:effectLst/>
                <a:latin typeface="inherit"/>
              </a:rPr>
              <a:t>Iodine</a:t>
            </a:r>
          </a:p>
          <a:p>
            <a:pPr algn="ctr" fontAlgn="base">
              <a:buFont typeface="Arial" panose="020B0604020202020204" pitchFamily="34" charset="0"/>
              <a:buChar char="•"/>
            </a:pPr>
            <a:r>
              <a:rPr lang="en-US" b="0" i="0" dirty="0">
                <a:solidFill>
                  <a:srgbClr val="202020"/>
                </a:solidFill>
                <a:effectLst/>
                <a:latin typeface="inherit"/>
              </a:rPr>
              <a:t>Zinc</a:t>
            </a:r>
          </a:p>
          <a:p>
            <a:pPr algn="ctr" fontAlgn="base">
              <a:buFont typeface="Arial" panose="020B0604020202020204" pitchFamily="34" charset="0"/>
              <a:buChar char="•"/>
            </a:pPr>
            <a:r>
              <a:rPr lang="en-US" b="0" i="0" dirty="0">
                <a:solidFill>
                  <a:srgbClr val="202020"/>
                </a:solidFill>
                <a:effectLst/>
                <a:latin typeface="inherit"/>
              </a:rPr>
              <a:t>Cobalt</a:t>
            </a:r>
          </a:p>
          <a:p>
            <a:pPr algn="ctr" fontAlgn="base">
              <a:buFont typeface="Arial" panose="020B0604020202020204" pitchFamily="34" charset="0"/>
              <a:buChar char="•"/>
            </a:pPr>
            <a:r>
              <a:rPr lang="en-US" b="0" i="0" dirty="0">
                <a:solidFill>
                  <a:srgbClr val="202020"/>
                </a:solidFill>
                <a:effectLst/>
                <a:latin typeface="inherit"/>
              </a:rPr>
              <a:t>Selenium</a:t>
            </a:r>
          </a:p>
          <a:p>
            <a:pPr algn="ctr" fontAlgn="base"/>
            <a:r>
              <a:rPr lang="en-US" b="0" i="0" u="none" strike="noStrike" dirty="0">
                <a:solidFill>
                  <a:srgbClr val="202020"/>
                </a:solidFill>
                <a:effectLst/>
                <a:latin typeface="inherit"/>
                <a:hlinkClick r:id="rId4"/>
              </a:rPr>
              <a:t>Macro Or Major Minerals include</a:t>
            </a:r>
            <a:endParaRPr lang="en-US" b="0" i="0" dirty="0">
              <a:solidFill>
                <a:srgbClr val="202020"/>
              </a:solidFill>
              <a:effectLst/>
              <a:latin typeface="Karla" pitchFamily="2" charset="0"/>
            </a:endParaRPr>
          </a:p>
          <a:p>
            <a:pPr algn="ctr" fontAlgn="base">
              <a:buFont typeface="Arial" panose="020B0604020202020204" pitchFamily="34" charset="0"/>
              <a:buChar char="•"/>
            </a:pPr>
            <a:r>
              <a:rPr lang="en-US" b="0" i="0" dirty="0">
                <a:solidFill>
                  <a:srgbClr val="202020"/>
                </a:solidFill>
                <a:effectLst/>
                <a:latin typeface="inherit"/>
              </a:rPr>
              <a:t>Calcium</a:t>
            </a:r>
          </a:p>
          <a:p>
            <a:pPr algn="ctr" fontAlgn="base">
              <a:buFont typeface="Arial" panose="020B0604020202020204" pitchFamily="34" charset="0"/>
              <a:buChar char="•"/>
            </a:pPr>
            <a:r>
              <a:rPr lang="en-US" b="0" i="0" dirty="0">
                <a:solidFill>
                  <a:srgbClr val="202020"/>
                </a:solidFill>
                <a:effectLst/>
                <a:latin typeface="inherit"/>
              </a:rPr>
              <a:t>Phosphorous</a:t>
            </a:r>
          </a:p>
          <a:p>
            <a:pPr algn="ctr" fontAlgn="base">
              <a:buFont typeface="Arial" panose="020B0604020202020204" pitchFamily="34" charset="0"/>
              <a:buChar char="•"/>
            </a:pPr>
            <a:r>
              <a:rPr lang="en-US" b="0" i="0" dirty="0">
                <a:solidFill>
                  <a:srgbClr val="202020"/>
                </a:solidFill>
                <a:effectLst/>
                <a:latin typeface="inherit"/>
              </a:rPr>
              <a:t>Potassium</a:t>
            </a:r>
          </a:p>
          <a:p>
            <a:pPr algn="ctr" fontAlgn="base">
              <a:buFont typeface="Arial" panose="020B0604020202020204" pitchFamily="34" charset="0"/>
              <a:buChar char="•"/>
            </a:pPr>
            <a:r>
              <a:rPr lang="en-US" b="0" i="0" dirty="0">
                <a:solidFill>
                  <a:srgbClr val="202020"/>
                </a:solidFill>
                <a:effectLst/>
                <a:latin typeface="inherit"/>
              </a:rPr>
              <a:t>Magnesium</a:t>
            </a:r>
          </a:p>
          <a:p>
            <a:pPr algn="ctr" fontAlgn="base">
              <a:buFont typeface="Arial" panose="020B0604020202020204" pitchFamily="34" charset="0"/>
              <a:buChar char="•"/>
            </a:pPr>
            <a:r>
              <a:rPr lang="en-US" b="0" i="0" dirty="0">
                <a:solidFill>
                  <a:srgbClr val="202020"/>
                </a:solidFill>
                <a:effectLst/>
                <a:latin typeface="inherit"/>
              </a:rPr>
              <a:t>Sulfur</a:t>
            </a:r>
          </a:p>
          <a:p>
            <a:pPr algn="ctr" fontAlgn="base">
              <a:buFont typeface="Arial" panose="020B0604020202020204" pitchFamily="34" charset="0"/>
              <a:buChar char="•"/>
            </a:pPr>
            <a:r>
              <a:rPr lang="en-US" b="0" i="0" dirty="0">
                <a:solidFill>
                  <a:srgbClr val="202020"/>
                </a:solidFill>
                <a:effectLst/>
                <a:latin typeface="inherit"/>
              </a:rPr>
              <a:t>Sodium</a:t>
            </a:r>
          </a:p>
          <a:p>
            <a:pPr algn="ctr" fontAlgn="base">
              <a:buFont typeface="Arial" panose="020B0604020202020204" pitchFamily="34" charset="0"/>
              <a:buChar char="•"/>
            </a:pPr>
            <a:r>
              <a:rPr lang="en-US" b="0" i="0" dirty="0">
                <a:solidFill>
                  <a:srgbClr val="202020"/>
                </a:solidFill>
                <a:effectLst/>
                <a:latin typeface="inherit"/>
              </a:rPr>
              <a:t>Chloride</a:t>
            </a:r>
          </a:p>
        </p:txBody>
      </p:sp>
    </p:spTree>
    <p:extLst>
      <p:ext uri="{BB962C8B-B14F-4D97-AF65-F5344CB8AC3E}">
        <p14:creationId xmlns:p14="http://schemas.microsoft.com/office/powerpoint/2010/main" val="2332995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A64C640-AF20-C537-A0F8-0DE062704DAE}"/>
              </a:ext>
            </a:extLst>
          </p:cNvPr>
          <p:cNvSpPr txBox="1"/>
          <p:nvPr/>
        </p:nvSpPr>
        <p:spPr>
          <a:xfrm>
            <a:off x="5137484" y="400828"/>
            <a:ext cx="6096000" cy="2062103"/>
          </a:xfrm>
          <a:prstGeom prst="rect">
            <a:avLst/>
          </a:prstGeom>
          <a:noFill/>
        </p:spPr>
        <p:txBody>
          <a:bodyPr wrap="square" rtlCol="0">
            <a:spAutoFit/>
          </a:bodyPr>
          <a:lstStyle/>
          <a:p>
            <a:pPr algn="ctr"/>
            <a:r>
              <a:rPr lang="en-US" sz="3200" dirty="0">
                <a:latin typeface="Georgia" panose="02040502050405020303" pitchFamily="18" charset="0"/>
              </a:rPr>
              <a:t>Micromineral</a:t>
            </a:r>
          </a:p>
          <a:p>
            <a:pPr algn="ctr"/>
            <a:r>
              <a:rPr lang="en-US" sz="3200" dirty="0">
                <a:latin typeface="Georgia" panose="02040502050405020303" pitchFamily="18" charset="0"/>
              </a:rPr>
              <a:t>Iron</a:t>
            </a:r>
          </a:p>
          <a:p>
            <a:pPr algn="ctr"/>
            <a:endParaRPr lang="en-US" sz="3200" dirty="0">
              <a:latin typeface="Georgia" panose="02040502050405020303" pitchFamily="18" charset="0"/>
            </a:endParaRPr>
          </a:p>
          <a:p>
            <a:pPr algn="ctr"/>
            <a:endParaRPr lang="en-US" sz="3200" dirty="0">
              <a:latin typeface="Georgia" panose="02040502050405020303" pitchFamily="18" charset="0"/>
            </a:endParaRPr>
          </a:p>
        </p:txBody>
      </p:sp>
      <p:pic>
        <p:nvPicPr>
          <p:cNvPr id="6" name="Picture 5">
            <a:extLst>
              <a:ext uri="{FF2B5EF4-FFF2-40B4-BE49-F238E27FC236}">
                <a16:creationId xmlns:a16="http://schemas.microsoft.com/office/drawing/2014/main" id="{4CC884BE-70E0-03FC-AEB0-E019348DC1B3}"/>
              </a:ext>
            </a:extLst>
          </p:cNvPr>
          <p:cNvPicPr>
            <a:picLocks noChangeAspect="1"/>
          </p:cNvPicPr>
          <p:nvPr/>
        </p:nvPicPr>
        <p:blipFill>
          <a:blip r:embed="rId2"/>
          <a:stretch>
            <a:fillRect/>
          </a:stretch>
        </p:blipFill>
        <p:spPr>
          <a:xfrm>
            <a:off x="712834" y="580144"/>
            <a:ext cx="2786113" cy="1956986"/>
          </a:xfrm>
          <a:prstGeom prst="rect">
            <a:avLst/>
          </a:prstGeom>
        </p:spPr>
      </p:pic>
      <p:pic>
        <p:nvPicPr>
          <p:cNvPr id="1026" name="Picture 2" descr="All images">
            <a:extLst>
              <a:ext uri="{FF2B5EF4-FFF2-40B4-BE49-F238E27FC236}">
                <a16:creationId xmlns:a16="http://schemas.microsoft.com/office/drawing/2014/main" id="{0821934F-DDE9-EC05-0C91-8DD25D9908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9392" y="2885670"/>
            <a:ext cx="2293197" cy="167247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CD6C70B5-E097-2AD0-645A-0399E2EFE259}"/>
              </a:ext>
            </a:extLst>
          </p:cNvPr>
          <p:cNvSpPr txBox="1"/>
          <p:nvPr/>
        </p:nvSpPr>
        <p:spPr>
          <a:xfrm flipH="1">
            <a:off x="4512882" y="2006079"/>
            <a:ext cx="6966284" cy="3888180"/>
          </a:xfrm>
          <a:prstGeom prst="rect">
            <a:avLst/>
          </a:prstGeom>
          <a:noFill/>
        </p:spPr>
        <p:txBody>
          <a:bodyPr wrap="square" rtlCol="0">
            <a:spAutoFit/>
          </a:bodyPr>
          <a:lstStyle/>
          <a:p>
            <a:pPr>
              <a:lnSpc>
                <a:spcPct val="200000"/>
              </a:lnSpc>
            </a:pPr>
            <a:r>
              <a:rPr lang="en-US" dirty="0">
                <a:latin typeface="Georgia" panose="02040502050405020303" pitchFamily="18" charset="0"/>
              </a:rPr>
              <a:t>Iron is an important mineral that helps maintain healthy blood. A lack of iron is called iron-deficiency anemia, which affects about 4-5 million Americans yearly.  It is the most common nutritional deficiency worldwide, causing extreme fatigue and lightheadedness. It affects all ages, with children, women who are pregnant or menstruating, and people receiving kidney dialysis among those at highest risk for this condition.</a:t>
            </a:r>
            <a:endParaRPr lang="en-US" dirty="0"/>
          </a:p>
        </p:txBody>
      </p:sp>
    </p:spTree>
    <p:extLst>
      <p:ext uri="{BB962C8B-B14F-4D97-AF65-F5344CB8AC3E}">
        <p14:creationId xmlns:p14="http://schemas.microsoft.com/office/powerpoint/2010/main" val="206733948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A64C640-AF20-C537-A0F8-0DE062704DAE}"/>
              </a:ext>
            </a:extLst>
          </p:cNvPr>
          <p:cNvSpPr txBox="1"/>
          <p:nvPr/>
        </p:nvSpPr>
        <p:spPr>
          <a:xfrm>
            <a:off x="5137484" y="400828"/>
            <a:ext cx="6096000" cy="1569660"/>
          </a:xfrm>
          <a:prstGeom prst="rect">
            <a:avLst/>
          </a:prstGeom>
          <a:noFill/>
        </p:spPr>
        <p:txBody>
          <a:bodyPr wrap="square" rtlCol="0">
            <a:spAutoFit/>
          </a:bodyPr>
          <a:lstStyle/>
          <a:p>
            <a:pPr algn="ctr"/>
            <a:r>
              <a:rPr lang="en-US" sz="3200" dirty="0">
                <a:latin typeface="Georgia" panose="02040502050405020303" pitchFamily="18" charset="0"/>
              </a:rPr>
              <a:t>Micromineral Copper</a:t>
            </a:r>
          </a:p>
          <a:p>
            <a:pPr algn="ctr"/>
            <a:endParaRPr lang="en-US" sz="3200" dirty="0">
              <a:latin typeface="Georgia" panose="02040502050405020303" pitchFamily="18" charset="0"/>
            </a:endParaRPr>
          </a:p>
          <a:p>
            <a:pPr algn="ctr"/>
            <a:endParaRPr lang="en-US" sz="3200" dirty="0">
              <a:latin typeface="Georgia" panose="02040502050405020303" pitchFamily="18" charset="0"/>
            </a:endParaRPr>
          </a:p>
        </p:txBody>
      </p:sp>
      <p:pic>
        <p:nvPicPr>
          <p:cNvPr id="6" name="Picture 5">
            <a:extLst>
              <a:ext uri="{FF2B5EF4-FFF2-40B4-BE49-F238E27FC236}">
                <a16:creationId xmlns:a16="http://schemas.microsoft.com/office/drawing/2014/main" id="{4CC884BE-70E0-03FC-AEB0-E019348DC1B3}"/>
              </a:ext>
            </a:extLst>
          </p:cNvPr>
          <p:cNvPicPr>
            <a:picLocks noChangeAspect="1"/>
          </p:cNvPicPr>
          <p:nvPr/>
        </p:nvPicPr>
        <p:blipFill>
          <a:blip r:embed="rId2"/>
          <a:stretch>
            <a:fillRect/>
          </a:stretch>
        </p:blipFill>
        <p:spPr>
          <a:xfrm>
            <a:off x="712834" y="580144"/>
            <a:ext cx="2786113" cy="1956986"/>
          </a:xfrm>
          <a:prstGeom prst="rect">
            <a:avLst/>
          </a:prstGeom>
        </p:spPr>
      </p:pic>
      <p:pic>
        <p:nvPicPr>
          <p:cNvPr id="1026" name="Picture 2" descr="All images">
            <a:extLst>
              <a:ext uri="{FF2B5EF4-FFF2-40B4-BE49-F238E27FC236}">
                <a16:creationId xmlns:a16="http://schemas.microsoft.com/office/drawing/2014/main" id="{0821934F-DDE9-EC05-0C91-8DD25D9908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9392" y="2885670"/>
            <a:ext cx="2293197" cy="167247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CD6C70B5-E097-2AD0-645A-0399E2EFE259}"/>
              </a:ext>
            </a:extLst>
          </p:cNvPr>
          <p:cNvSpPr txBox="1"/>
          <p:nvPr/>
        </p:nvSpPr>
        <p:spPr>
          <a:xfrm flipH="1">
            <a:off x="7315200" y="906229"/>
            <a:ext cx="4306212" cy="5550943"/>
          </a:xfrm>
          <a:prstGeom prst="rect">
            <a:avLst/>
          </a:prstGeom>
          <a:noFill/>
        </p:spPr>
        <p:txBody>
          <a:bodyPr wrap="square" rtlCol="0">
            <a:spAutoFit/>
          </a:bodyPr>
          <a:lstStyle/>
          <a:p>
            <a:pPr marL="285750" indent="-285750">
              <a:lnSpc>
                <a:spcPct val="200000"/>
              </a:lnSpc>
              <a:buFont typeface="Wingdings" panose="05000000000000000000" pitchFamily="2" charset="2"/>
              <a:buChar char="q"/>
            </a:pPr>
            <a:r>
              <a:rPr lang="en-US" dirty="0"/>
              <a:t>Low copper levels have been linked to high cholesterol and high blood pressure. One group of researchers suggested that some patients with heart failure may benefit from increasing copper rich foods.</a:t>
            </a:r>
          </a:p>
          <a:p>
            <a:pPr marL="285750" indent="-285750">
              <a:lnSpc>
                <a:spcPct val="200000"/>
              </a:lnSpc>
              <a:buFont typeface="Wingdings" panose="05000000000000000000" pitchFamily="2" charset="2"/>
              <a:buChar char="q"/>
            </a:pPr>
            <a:r>
              <a:rPr lang="en-US" dirty="0"/>
              <a:t>Animal studies have linked low copper levels to CVD, but it remains unclear if a deficiency would have the same impact on humans.</a:t>
            </a:r>
          </a:p>
        </p:txBody>
      </p:sp>
      <p:sp>
        <p:nvSpPr>
          <p:cNvPr id="3" name="TextBox 2">
            <a:extLst>
              <a:ext uri="{FF2B5EF4-FFF2-40B4-BE49-F238E27FC236}">
                <a16:creationId xmlns:a16="http://schemas.microsoft.com/office/drawing/2014/main" id="{A0C96F4E-8A69-9B80-EA70-8CD6E584721A}"/>
              </a:ext>
            </a:extLst>
          </p:cNvPr>
          <p:cNvSpPr txBox="1"/>
          <p:nvPr/>
        </p:nvSpPr>
        <p:spPr>
          <a:xfrm>
            <a:off x="3696037" y="946435"/>
            <a:ext cx="3422073" cy="5550943"/>
          </a:xfrm>
          <a:prstGeom prst="rect">
            <a:avLst/>
          </a:prstGeom>
          <a:noFill/>
        </p:spPr>
        <p:txBody>
          <a:bodyPr wrap="square">
            <a:spAutoFit/>
          </a:bodyPr>
          <a:lstStyle/>
          <a:p>
            <a:pPr>
              <a:lnSpc>
                <a:spcPct val="200000"/>
              </a:lnSpc>
            </a:pPr>
            <a:r>
              <a:rPr lang="en-US" dirty="0"/>
              <a:t>Copper is an essential trace mineral necessary for survival. It is found in all body tissues and plays a role in making red blood cells and maintaining nerve cells and the immune system. It also helps the body form collagen and absorb iron and plays a role in energy production..</a:t>
            </a:r>
          </a:p>
        </p:txBody>
      </p:sp>
    </p:spTree>
    <p:extLst>
      <p:ext uri="{BB962C8B-B14F-4D97-AF65-F5344CB8AC3E}">
        <p14:creationId xmlns:p14="http://schemas.microsoft.com/office/powerpoint/2010/main" val="92386165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A64C640-AF20-C537-A0F8-0DE062704DAE}"/>
              </a:ext>
            </a:extLst>
          </p:cNvPr>
          <p:cNvSpPr txBox="1"/>
          <p:nvPr/>
        </p:nvSpPr>
        <p:spPr>
          <a:xfrm>
            <a:off x="4971230" y="422696"/>
            <a:ext cx="6096000" cy="1569660"/>
          </a:xfrm>
          <a:prstGeom prst="rect">
            <a:avLst/>
          </a:prstGeom>
          <a:noFill/>
        </p:spPr>
        <p:txBody>
          <a:bodyPr wrap="square" rtlCol="0">
            <a:spAutoFit/>
          </a:bodyPr>
          <a:lstStyle/>
          <a:p>
            <a:pPr algn="ctr"/>
            <a:r>
              <a:rPr lang="en-US" sz="3200" dirty="0">
                <a:latin typeface="Georgia" panose="02040502050405020303" pitchFamily="18" charset="0"/>
              </a:rPr>
              <a:t>Micromineral Iodine</a:t>
            </a:r>
          </a:p>
          <a:p>
            <a:pPr algn="ctr"/>
            <a:endParaRPr lang="en-US" sz="3200" dirty="0">
              <a:latin typeface="Georgia" panose="02040502050405020303" pitchFamily="18" charset="0"/>
            </a:endParaRPr>
          </a:p>
          <a:p>
            <a:pPr algn="ctr"/>
            <a:endParaRPr lang="en-US" sz="3200" dirty="0">
              <a:latin typeface="Georgia" panose="02040502050405020303" pitchFamily="18" charset="0"/>
            </a:endParaRPr>
          </a:p>
        </p:txBody>
      </p:sp>
      <p:pic>
        <p:nvPicPr>
          <p:cNvPr id="6" name="Picture 5">
            <a:extLst>
              <a:ext uri="{FF2B5EF4-FFF2-40B4-BE49-F238E27FC236}">
                <a16:creationId xmlns:a16="http://schemas.microsoft.com/office/drawing/2014/main" id="{4CC884BE-70E0-03FC-AEB0-E019348DC1B3}"/>
              </a:ext>
            </a:extLst>
          </p:cNvPr>
          <p:cNvPicPr>
            <a:picLocks noChangeAspect="1"/>
          </p:cNvPicPr>
          <p:nvPr/>
        </p:nvPicPr>
        <p:blipFill>
          <a:blip r:embed="rId2"/>
          <a:stretch>
            <a:fillRect/>
          </a:stretch>
        </p:blipFill>
        <p:spPr>
          <a:xfrm>
            <a:off x="712834" y="580144"/>
            <a:ext cx="2786113" cy="1956986"/>
          </a:xfrm>
          <a:prstGeom prst="rect">
            <a:avLst/>
          </a:prstGeom>
        </p:spPr>
      </p:pic>
      <p:pic>
        <p:nvPicPr>
          <p:cNvPr id="1026" name="Picture 2" descr="All images">
            <a:extLst>
              <a:ext uri="{FF2B5EF4-FFF2-40B4-BE49-F238E27FC236}">
                <a16:creationId xmlns:a16="http://schemas.microsoft.com/office/drawing/2014/main" id="{0821934F-DDE9-EC05-0C91-8DD25D9908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9392" y="2885670"/>
            <a:ext cx="2293197" cy="167247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CD6C70B5-E097-2AD0-645A-0399E2EFE259}"/>
              </a:ext>
            </a:extLst>
          </p:cNvPr>
          <p:cNvSpPr txBox="1"/>
          <p:nvPr/>
        </p:nvSpPr>
        <p:spPr>
          <a:xfrm flipH="1">
            <a:off x="3865418" y="1223434"/>
            <a:ext cx="7613748" cy="4996945"/>
          </a:xfrm>
          <a:prstGeom prst="rect">
            <a:avLst/>
          </a:prstGeom>
          <a:noFill/>
        </p:spPr>
        <p:txBody>
          <a:bodyPr wrap="square" rtlCol="0">
            <a:spAutoFit/>
          </a:bodyPr>
          <a:lstStyle/>
          <a:p>
            <a:pPr marL="285750" indent="-285750">
              <a:lnSpc>
                <a:spcPct val="200000"/>
              </a:lnSpc>
              <a:buFont typeface="Wingdings" panose="05000000000000000000" pitchFamily="2" charset="2"/>
              <a:buChar char="q"/>
            </a:pPr>
            <a:r>
              <a:rPr lang="en-US" dirty="0"/>
              <a:t>Iodine is an element that is used by the thyroid. Humans cannot produce iodine, so it must be consumed. It is added to some foods and also to salt.</a:t>
            </a:r>
          </a:p>
          <a:p>
            <a:pPr marL="285750" indent="-285750">
              <a:lnSpc>
                <a:spcPct val="200000"/>
              </a:lnSpc>
              <a:buFont typeface="Wingdings" panose="05000000000000000000" pitchFamily="2" charset="2"/>
              <a:buChar char="q"/>
            </a:pPr>
            <a:r>
              <a:rPr lang="en-US" dirty="0"/>
              <a:t>According to WebMD iodine reduces thyroid hormone and can kill fungus, bacteria, and other microorganisms such as amoebas. Iodine deficiency is one of the most common and preventable world health problems. Most iodine is found in the ocean, where it is concentrated by sea life, particularly in seaweed.</a:t>
            </a:r>
          </a:p>
          <a:p>
            <a:pPr marL="285750" indent="-285750">
              <a:lnSpc>
                <a:spcPct val="200000"/>
              </a:lnSpc>
              <a:buFont typeface="Wingdings" panose="05000000000000000000" pitchFamily="2" charset="2"/>
              <a:buChar char="q"/>
            </a:pPr>
            <a:endParaRPr lang="en-US" dirty="0"/>
          </a:p>
        </p:txBody>
      </p:sp>
    </p:spTree>
    <p:extLst>
      <p:ext uri="{BB962C8B-B14F-4D97-AF65-F5344CB8AC3E}">
        <p14:creationId xmlns:p14="http://schemas.microsoft.com/office/powerpoint/2010/main" val="11705623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957686-487A-4245-814E-58B1C25C675C}"/>
              </a:ext>
            </a:extLst>
          </p:cNvPr>
          <p:cNvSpPr>
            <a:spLocks noGrp="1"/>
          </p:cNvSpPr>
          <p:nvPr>
            <p:ph type="title"/>
          </p:nvPr>
        </p:nvSpPr>
        <p:spPr>
          <a:xfrm>
            <a:off x="3672424" y="516235"/>
            <a:ext cx="8489894" cy="1631853"/>
          </a:xfrm>
        </p:spPr>
        <p:txBody>
          <a:bodyPr>
            <a:normAutofit fontScale="90000"/>
          </a:bodyPr>
          <a:lstStyle/>
          <a:p>
            <a:pPr algn="ctr">
              <a:lnSpc>
                <a:spcPct val="150000"/>
              </a:lnSpc>
            </a:pPr>
            <a:r>
              <a:rPr lang="en-US" dirty="0"/>
              <a:t>Module 6 Master Class</a:t>
            </a:r>
            <a:br>
              <a:rPr lang="en-US" dirty="0"/>
            </a:br>
            <a:r>
              <a:rPr lang="en-US" dirty="0"/>
              <a:t>DISH4LIFE</a:t>
            </a:r>
            <a:br>
              <a:rPr lang="en-US" dirty="0"/>
            </a:br>
            <a:br>
              <a:rPr lang="en-US" dirty="0"/>
            </a:br>
            <a:endParaRPr lang="en-US" dirty="0"/>
          </a:p>
        </p:txBody>
      </p:sp>
      <p:pic>
        <p:nvPicPr>
          <p:cNvPr id="5" name="Picture 4">
            <a:extLst>
              <a:ext uri="{FF2B5EF4-FFF2-40B4-BE49-F238E27FC236}">
                <a16:creationId xmlns:a16="http://schemas.microsoft.com/office/drawing/2014/main" id="{7BF36FC1-695D-B7AC-AEFF-4ECC3032CA57}"/>
              </a:ext>
            </a:extLst>
          </p:cNvPr>
          <p:cNvPicPr>
            <a:picLocks noChangeAspect="1"/>
          </p:cNvPicPr>
          <p:nvPr/>
        </p:nvPicPr>
        <p:blipFill>
          <a:blip r:embed="rId2"/>
          <a:stretch>
            <a:fillRect/>
          </a:stretch>
        </p:blipFill>
        <p:spPr>
          <a:xfrm>
            <a:off x="646664" y="502380"/>
            <a:ext cx="1869497" cy="1312565"/>
          </a:xfrm>
          <a:prstGeom prst="rect">
            <a:avLst/>
          </a:prstGeom>
        </p:spPr>
      </p:pic>
      <p:sp>
        <p:nvSpPr>
          <p:cNvPr id="3" name="TextBox 2">
            <a:extLst>
              <a:ext uri="{FF2B5EF4-FFF2-40B4-BE49-F238E27FC236}">
                <a16:creationId xmlns:a16="http://schemas.microsoft.com/office/drawing/2014/main" id="{B2322190-7FB8-B341-212B-4D9434DD9A58}"/>
              </a:ext>
            </a:extLst>
          </p:cNvPr>
          <p:cNvSpPr txBox="1"/>
          <p:nvPr/>
        </p:nvSpPr>
        <p:spPr>
          <a:xfrm>
            <a:off x="886690" y="2687782"/>
            <a:ext cx="4184073" cy="2308324"/>
          </a:xfrm>
          <a:prstGeom prst="rect">
            <a:avLst/>
          </a:prstGeom>
          <a:noFill/>
        </p:spPr>
        <p:txBody>
          <a:bodyPr wrap="square" rtlCol="0">
            <a:spAutoFit/>
          </a:bodyPr>
          <a:lstStyle/>
          <a:p>
            <a:pPr marL="285750" indent="-285750">
              <a:buFont typeface="Wingdings" panose="05000000000000000000" pitchFamily="2" charset="2"/>
              <a:buChar char="Ø"/>
            </a:pPr>
            <a:r>
              <a:rPr lang="en-US" sz="3600" dirty="0"/>
              <a:t>Customize</a:t>
            </a:r>
          </a:p>
          <a:p>
            <a:pPr marL="285750" indent="-285750">
              <a:buFont typeface="Wingdings" panose="05000000000000000000" pitchFamily="2" charset="2"/>
              <a:buChar char="Ø"/>
            </a:pPr>
            <a:r>
              <a:rPr lang="en-US" sz="3600" dirty="0"/>
              <a:t>Personalized </a:t>
            </a:r>
          </a:p>
          <a:p>
            <a:pPr marL="285750" indent="-285750">
              <a:buFont typeface="Wingdings" panose="05000000000000000000" pitchFamily="2" charset="2"/>
              <a:buChar char="Ø"/>
            </a:pPr>
            <a:r>
              <a:rPr lang="en-US" sz="3600" dirty="0"/>
              <a:t>Your Holistic Blueprint </a:t>
            </a:r>
          </a:p>
        </p:txBody>
      </p:sp>
      <p:pic>
        <p:nvPicPr>
          <p:cNvPr id="7" name="Picture 6">
            <a:extLst>
              <a:ext uri="{FF2B5EF4-FFF2-40B4-BE49-F238E27FC236}">
                <a16:creationId xmlns:a16="http://schemas.microsoft.com/office/drawing/2014/main" id="{4935F572-CD3F-3BB3-014E-92F6B3CB88F0}"/>
              </a:ext>
            </a:extLst>
          </p:cNvPr>
          <p:cNvPicPr>
            <a:picLocks noChangeAspect="1"/>
          </p:cNvPicPr>
          <p:nvPr/>
        </p:nvPicPr>
        <p:blipFill>
          <a:blip r:embed="rId3"/>
          <a:stretch>
            <a:fillRect/>
          </a:stretch>
        </p:blipFill>
        <p:spPr>
          <a:xfrm>
            <a:off x="6487358" y="2870150"/>
            <a:ext cx="3525026" cy="3168172"/>
          </a:xfrm>
          <a:prstGeom prst="rect">
            <a:avLst/>
          </a:prstGeom>
        </p:spPr>
      </p:pic>
    </p:spTree>
    <p:extLst>
      <p:ext uri="{BB962C8B-B14F-4D97-AF65-F5344CB8AC3E}">
        <p14:creationId xmlns:p14="http://schemas.microsoft.com/office/powerpoint/2010/main" val="290182556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A64C640-AF20-C537-A0F8-0DE062704DAE}"/>
              </a:ext>
            </a:extLst>
          </p:cNvPr>
          <p:cNvSpPr txBox="1"/>
          <p:nvPr/>
        </p:nvSpPr>
        <p:spPr>
          <a:xfrm>
            <a:off x="4971230" y="773807"/>
            <a:ext cx="6096000" cy="1569660"/>
          </a:xfrm>
          <a:prstGeom prst="rect">
            <a:avLst/>
          </a:prstGeom>
          <a:noFill/>
        </p:spPr>
        <p:txBody>
          <a:bodyPr wrap="square" rtlCol="0">
            <a:spAutoFit/>
          </a:bodyPr>
          <a:lstStyle/>
          <a:p>
            <a:pPr algn="ctr"/>
            <a:r>
              <a:rPr lang="en-US" sz="3200" dirty="0">
                <a:latin typeface="Georgia" panose="02040502050405020303" pitchFamily="18" charset="0"/>
              </a:rPr>
              <a:t>Micromineral Zinc</a:t>
            </a:r>
          </a:p>
          <a:p>
            <a:pPr algn="ctr"/>
            <a:endParaRPr lang="en-US" sz="3200" dirty="0">
              <a:latin typeface="Georgia" panose="02040502050405020303" pitchFamily="18" charset="0"/>
            </a:endParaRPr>
          </a:p>
          <a:p>
            <a:pPr algn="ctr"/>
            <a:endParaRPr lang="en-US" sz="3200" dirty="0">
              <a:latin typeface="Georgia" panose="02040502050405020303" pitchFamily="18" charset="0"/>
            </a:endParaRPr>
          </a:p>
        </p:txBody>
      </p:sp>
      <p:pic>
        <p:nvPicPr>
          <p:cNvPr id="6" name="Picture 5">
            <a:extLst>
              <a:ext uri="{FF2B5EF4-FFF2-40B4-BE49-F238E27FC236}">
                <a16:creationId xmlns:a16="http://schemas.microsoft.com/office/drawing/2014/main" id="{4CC884BE-70E0-03FC-AEB0-E019348DC1B3}"/>
              </a:ext>
            </a:extLst>
          </p:cNvPr>
          <p:cNvPicPr>
            <a:picLocks noChangeAspect="1"/>
          </p:cNvPicPr>
          <p:nvPr/>
        </p:nvPicPr>
        <p:blipFill>
          <a:blip r:embed="rId2"/>
          <a:stretch>
            <a:fillRect/>
          </a:stretch>
        </p:blipFill>
        <p:spPr>
          <a:xfrm>
            <a:off x="712834" y="580144"/>
            <a:ext cx="2786113" cy="1956986"/>
          </a:xfrm>
          <a:prstGeom prst="rect">
            <a:avLst/>
          </a:prstGeom>
        </p:spPr>
      </p:pic>
      <p:pic>
        <p:nvPicPr>
          <p:cNvPr id="1026" name="Picture 2" descr="All images">
            <a:extLst>
              <a:ext uri="{FF2B5EF4-FFF2-40B4-BE49-F238E27FC236}">
                <a16:creationId xmlns:a16="http://schemas.microsoft.com/office/drawing/2014/main" id="{0821934F-DDE9-EC05-0C91-8DD25D9908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9392" y="2885670"/>
            <a:ext cx="2293197" cy="167247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CD6C70B5-E097-2AD0-645A-0399E2EFE259}"/>
              </a:ext>
            </a:extLst>
          </p:cNvPr>
          <p:cNvSpPr txBox="1"/>
          <p:nvPr/>
        </p:nvSpPr>
        <p:spPr>
          <a:xfrm flipH="1">
            <a:off x="4100946" y="1761524"/>
            <a:ext cx="6966284" cy="3334952"/>
          </a:xfrm>
          <a:prstGeom prst="rect">
            <a:avLst/>
          </a:prstGeom>
          <a:noFill/>
        </p:spPr>
        <p:txBody>
          <a:bodyPr wrap="square" rtlCol="0">
            <a:spAutoFit/>
          </a:bodyPr>
          <a:lstStyle/>
          <a:p>
            <a:pPr marL="285750" indent="-285750">
              <a:lnSpc>
                <a:spcPct val="200000"/>
              </a:lnSpc>
              <a:buFont typeface="Wingdings" panose="05000000000000000000" pitchFamily="2" charset="2"/>
              <a:buChar char="q"/>
            </a:pPr>
            <a:endParaRPr lang="en-US" dirty="0"/>
          </a:p>
          <a:p>
            <a:pPr marL="285750" indent="-285750">
              <a:lnSpc>
                <a:spcPct val="200000"/>
              </a:lnSpc>
              <a:buFont typeface="Wingdings" panose="05000000000000000000" pitchFamily="2" charset="2"/>
              <a:buChar char="q"/>
            </a:pPr>
            <a:r>
              <a:rPr lang="en-US" dirty="0"/>
              <a:t>Zinc helps keep your immune system strong. Because it is necessary for immune cell function and cell signaling, a deficiency can leads to a weakened immune response . Zinc  supports hormonal production and helps reduce oxidative stress.</a:t>
            </a:r>
          </a:p>
        </p:txBody>
      </p:sp>
    </p:spTree>
    <p:extLst>
      <p:ext uri="{BB962C8B-B14F-4D97-AF65-F5344CB8AC3E}">
        <p14:creationId xmlns:p14="http://schemas.microsoft.com/office/powerpoint/2010/main" val="181797743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A64C640-AF20-C537-A0F8-0DE062704DAE}"/>
              </a:ext>
            </a:extLst>
          </p:cNvPr>
          <p:cNvSpPr txBox="1"/>
          <p:nvPr/>
        </p:nvSpPr>
        <p:spPr>
          <a:xfrm>
            <a:off x="4971230" y="773807"/>
            <a:ext cx="6096000" cy="2062103"/>
          </a:xfrm>
          <a:prstGeom prst="rect">
            <a:avLst/>
          </a:prstGeom>
          <a:noFill/>
        </p:spPr>
        <p:txBody>
          <a:bodyPr wrap="square" rtlCol="0">
            <a:spAutoFit/>
          </a:bodyPr>
          <a:lstStyle/>
          <a:p>
            <a:pPr algn="ctr"/>
            <a:r>
              <a:rPr lang="en-US" sz="3200" dirty="0">
                <a:latin typeface="Georgia" panose="02040502050405020303" pitchFamily="18" charset="0"/>
              </a:rPr>
              <a:t>Micromineral </a:t>
            </a:r>
          </a:p>
          <a:p>
            <a:pPr algn="ctr"/>
            <a:r>
              <a:rPr lang="en-US" sz="3200" dirty="0">
                <a:latin typeface="Georgia" panose="02040502050405020303" pitchFamily="18" charset="0"/>
              </a:rPr>
              <a:t>Cobalt</a:t>
            </a:r>
          </a:p>
          <a:p>
            <a:pPr algn="ctr"/>
            <a:endParaRPr lang="en-US" sz="3200" dirty="0">
              <a:latin typeface="Georgia" panose="02040502050405020303" pitchFamily="18" charset="0"/>
            </a:endParaRPr>
          </a:p>
          <a:p>
            <a:pPr algn="ctr"/>
            <a:endParaRPr lang="en-US" sz="3200" dirty="0">
              <a:latin typeface="Georgia" panose="02040502050405020303" pitchFamily="18" charset="0"/>
            </a:endParaRPr>
          </a:p>
        </p:txBody>
      </p:sp>
      <p:pic>
        <p:nvPicPr>
          <p:cNvPr id="6" name="Picture 5">
            <a:extLst>
              <a:ext uri="{FF2B5EF4-FFF2-40B4-BE49-F238E27FC236}">
                <a16:creationId xmlns:a16="http://schemas.microsoft.com/office/drawing/2014/main" id="{4CC884BE-70E0-03FC-AEB0-E019348DC1B3}"/>
              </a:ext>
            </a:extLst>
          </p:cNvPr>
          <p:cNvPicPr>
            <a:picLocks noChangeAspect="1"/>
          </p:cNvPicPr>
          <p:nvPr/>
        </p:nvPicPr>
        <p:blipFill>
          <a:blip r:embed="rId2"/>
          <a:stretch>
            <a:fillRect/>
          </a:stretch>
        </p:blipFill>
        <p:spPr>
          <a:xfrm>
            <a:off x="712834" y="580144"/>
            <a:ext cx="2786113" cy="1956986"/>
          </a:xfrm>
          <a:prstGeom prst="rect">
            <a:avLst/>
          </a:prstGeom>
        </p:spPr>
      </p:pic>
      <p:pic>
        <p:nvPicPr>
          <p:cNvPr id="1026" name="Picture 2" descr="All images">
            <a:extLst>
              <a:ext uri="{FF2B5EF4-FFF2-40B4-BE49-F238E27FC236}">
                <a16:creationId xmlns:a16="http://schemas.microsoft.com/office/drawing/2014/main" id="{0821934F-DDE9-EC05-0C91-8DD25D9908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9392" y="2885670"/>
            <a:ext cx="2293197" cy="167247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CD6C70B5-E097-2AD0-645A-0399E2EFE259}"/>
              </a:ext>
            </a:extLst>
          </p:cNvPr>
          <p:cNvSpPr txBox="1"/>
          <p:nvPr/>
        </p:nvSpPr>
        <p:spPr>
          <a:xfrm flipH="1">
            <a:off x="4336473" y="2195243"/>
            <a:ext cx="6966284" cy="3888950"/>
          </a:xfrm>
          <a:prstGeom prst="rect">
            <a:avLst/>
          </a:prstGeom>
          <a:noFill/>
        </p:spPr>
        <p:txBody>
          <a:bodyPr wrap="square" rtlCol="0">
            <a:spAutoFit/>
          </a:bodyPr>
          <a:lstStyle/>
          <a:p>
            <a:pPr marL="285750" indent="-285750">
              <a:lnSpc>
                <a:spcPct val="200000"/>
              </a:lnSpc>
              <a:buFont typeface="Wingdings" panose="05000000000000000000" pitchFamily="2" charset="2"/>
              <a:buChar char="q"/>
            </a:pPr>
            <a:r>
              <a:rPr lang="en-US" dirty="0"/>
              <a:t>Production of vitamin B12, which is essential for red blood cell formation.</a:t>
            </a:r>
          </a:p>
          <a:p>
            <a:pPr marL="285750" indent="-285750">
              <a:lnSpc>
                <a:spcPct val="200000"/>
              </a:lnSpc>
              <a:buFont typeface="Wingdings" panose="05000000000000000000" pitchFamily="2" charset="2"/>
              <a:buChar char="q"/>
            </a:pPr>
            <a:r>
              <a:rPr lang="en-US" dirty="0"/>
              <a:t>Prevention of anemia.</a:t>
            </a:r>
          </a:p>
          <a:p>
            <a:pPr marL="285750" indent="-285750">
              <a:lnSpc>
                <a:spcPct val="200000"/>
              </a:lnSpc>
              <a:buFont typeface="Wingdings" panose="05000000000000000000" pitchFamily="2" charset="2"/>
              <a:buChar char="q"/>
            </a:pPr>
            <a:r>
              <a:rPr lang="en-US" dirty="0"/>
              <a:t>Support of cardiovascular health.</a:t>
            </a:r>
          </a:p>
          <a:p>
            <a:pPr marL="285750" indent="-285750">
              <a:lnSpc>
                <a:spcPct val="200000"/>
              </a:lnSpc>
              <a:buFont typeface="Wingdings" panose="05000000000000000000" pitchFamily="2" charset="2"/>
              <a:buChar char="q"/>
            </a:pPr>
            <a:r>
              <a:rPr lang="en-US" dirty="0"/>
              <a:t>Role in thyroid function and fertility.</a:t>
            </a:r>
          </a:p>
          <a:p>
            <a:pPr marL="285750" indent="-285750">
              <a:lnSpc>
                <a:spcPct val="200000"/>
              </a:lnSpc>
              <a:buFont typeface="Wingdings" panose="05000000000000000000" pitchFamily="2" charset="2"/>
              <a:buChar char="q"/>
            </a:pPr>
            <a:r>
              <a:rPr lang="en-US" dirty="0"/>
              <a:t>Absorption of iron by the body.</a:t>
            </a:r>
          </a:p>
          <a:p>
            <a:pPr marL="285750" indent="-285750">
              <a:lnSpc>
                <a:spcPct val="200000"/>
              </a:lnSpc>
              <a:buFont typeface="Wingdings" panose="05000000000000000000" pitchFamily="2" charset="2"/>
              <a:buChar char="q"/>
            </a:pPr>
            <a:r>
              <a:rPr lang="en-US" dirty="0"/>
              <a:t>Aid in the repair of myelin sheath.</a:t>
            </a:r>
          </a:p>
        </p:txBody>
      </p:sp>
    </p:spTree>
    <p:extLst>
      <p:ext uri="{BB962C8B-B14F-4D97-AF65-F5344CB8AC3E}">
        <p14:creationId xmlns:p14="http://schemas.microsoft.com/office/powerpoint/2010/main" val="170064170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A64C640-AF20-C537-A0F8-0DE062704DAE}"/>
              </a:ext>
            </a:extLst>
          </p:cNvPr>
          <p:cNvSpPr txBox="1"/>
          <p:nvPr/>
        </p:nvSpPr>
        <p:spPr>
          <a:xfrm>
            <a:off x="4971230" y="580144"/>
            <a:ext cx="6096000" cy="1815882"/>
          </a:xfrm>
          <a:prstGeom prst="rect">
            <a:avLst/>
          </a:prstGeom>
          <a:noFill/>
        </p:spPr>
        <p:txBody>
          <a:bodyPr wrap="square" rtlCol="0">
            <a:spAutoFit/>
          </a:bodyPr>
          <a:lstStyle/>
          <a:p>
            <a:pPr algn="ctr"/>
            <a:r>
              <a:rPr lang="en-US" sz="2400" dirty="0">
                <a:latin typeface="Georgia" panose="02040502050405020303" pitchFamily="18" charset="0"/>
              </a:rPr>
              <a:t>Microminerals</a:t>
            </a:r>
          </a:p>
          <a:p>
            <a:pPr algn="ctr"/>
            <a:r>
              <a:rPr lang="en-US" sz="2400" dirty="0">
                <a:latin typeface="Georgia" panose="02040502050405020303" pitchFamily="18" charset="0"/>
              </a:rPr>
              <a:t>Selenium</a:t>
            </a:r>
          </a:p>
          <a:p>
            <a:pPr algn="ctr"/>
            <a:endParaRPr lang="en-US" sz="3200" dirty="0">
              <a:latin typeface="Georgia" panose="02040502050405020303" pitchFamily="18" charset="0"/>
            </a:endParaRPr>
          </a:p>
          <a:p>
            <a:pPr algn="ctr"/>
            <a:endParaRPr lang="en-US" sz="3200" dirty="0">
              <a:latin typeface="Georgia" panose="02040502050405020303" pitchFamily="18" charset="0"/>
            </a:endParaRPr>
          </a:p>
        </p:txBody>
      </p:sp>
      <p:pic>
        <p:nvPicPr>
          <p:cNvPr id="6" name="Picture 5">
            <a:extLst>
              <a:ext uri="{FF2B5EF4-FFF2-40B4-BE49-F238E27FC236}">
                <a16:creationId xmlns:a16="http://schemas.microsoft.com/office/drawing/2014/main" id="{4CC884BE-70E0-03FC-AEB0-E019348DC1B3}"/>
              </a:ext>
            </a:extLst>
          </p:cNvPr>
          <p:cNvPicPr>
            <a:picLocks noChangeAspect="1"/>
          </p:cNvPicPr>
          <p:nvPr/>
        </p:nvPicPr>
        <p:blipFill>
          <a:blip r:embed="rId2"/>
          <a:stretch>
            <a:fillRect/>
          </a:stretch>
        </p:blipFill>
        <p:spPr>
          <a:xfrm>
            <a:off x="712834" y="580144"/>
            <a:ext cx="2786113" cy="1956986"/>
          </a:xfrm>
          <a:prstGeom prst="rect">
            <a:avLst/>
          </a:prstGeom>
        </p:spPr>
      </p:pic>
      <p:pic>
        <p:nvPicPr>
          <p:cNvPr id="1026" name="Picture 2" descr="All images">
            <a:extLst>
              <a:ext uri="{FF2B5EF4-FFF2-40B4-BE49-F238E27FC236}">
                <a16:creationId xmlns:a16="http://schemas.microsoft.com/office/drawing/2014/main" id="{0821934F-DDE9-EC05-0C91-8DD25D9908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9392" y="2885670"/>
            <a:ext cx="2293197" cy="167247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CD6C70B5-E097-2AD0-645A-0399E2EFE259}"/>
              </a:ext>
            </a:extLst>
          </p:cNvPr>
          <p:cNvSpPr txBox="1"/>
          <p:nvPr/>
        </p:nvSpPr>
        <p:spPr>
          <a:xfrm flipH="1">
            <a:off x="4100946" y="1307057"/>
            <a:ext cx="6966284" cy="5550943"/>
          </a:xfrm>
          <a:prstGeom prst="rect">
            <a:avLst/>
          </a:prstGeom>
          <a:noFill/>
        </p:spPr>
        <p:txBody>
          <a:bodyPr wrap="square" rtlCol="0">
            <a:spAutoFit/>
          </a:bodyPr>
          <a:lstStyle/>
          <a:p>
            <a:pPr>
              <a:lnSpc>
                <a:spcPct val="200000"/>
              </a:lnSpc>
            </a:pPr>
            <a:r>
              <a:rPr lang="en-US" dirty="0"/>
              <a:t>Selenium is a nutrient that the body needs to stay healthy. Selenium is important for reproduction, thyroid gland function, DNA production, and protecting the body from damage caused by free radicals and from infection.</a:t>
            </a:r>
          </a:p>
          <a:p>
            <a:pPr marL="285750" indent="-285750">
              <a:lnSpc>
                <a:spcPct val="200000"/>
              </a:lnSpc>
              <a:buFont typeface="Wingdings" panose="05000000000000000000" pitchFamily="2" charset="2"/>
              <a:buChar char="q"/>
            </a:pPr>
            <a:r>
              <a:rPr lang="en-US" dirty="0"/>
              <a:t>Adults 19–50 years	                                        55 mcg</a:t>
            </a:r>
          </a:p>
          <a:p>
            <a:pPr marL="285750" indent="-285750">
              <a:lnSpc>
                <a:spcPct val="200000"/>
              </a:lnSpc>
              <a:buFont typeface="Wingdings" panose="05000000000000000000" pitchFamily="2" charset="2"/>
              <a:buChar char="q"/>
            </a:pPr>
            <a:r>
              <a:rPr lang="en-US" dirty="0"/>
              <a:t>Adults 51–70 years	                                        55 mcg</a:t>
            </a:r>
          </a:p>
          <a:p>
            <a:pPr marL="285750" indent="-285750">
              <a:lnSpc>
                <a:spcPct val="200000"/>
              </a:lnSpc>
              <a:buFont typeface="Wingdings" panose="05000000000000000000" pitchFamily="2" charset="2"/>
              <a:buChar char="q"/>
            </a:pPr>
            <a:r>
              <a:rPr lang="en-US" dirty="0"/>
              <a:t>Adults 71 years and older	                         55 mcg</a:t>
            </a:r>
          </a:p>
          <a:p>
            <a:pPr marL="285750" indent="-285750">
              <a:lnSpc>
                <a:spcPct val="200000"/>
              </a:lnSpc>
              <a:buFont typeface="Wingdings" panose="05000000000000000000" pitchFamily="2" charset="2"/>
              <a:buChar char="q"/>
            </a:pPr>
            <a:r>
              <a:rPr lang="en-US" dirty="0"/>
              <a:t>Pregnant teens and women	                          60 mcg</a:t>
            </a:r>
          </a:p>
          <a:p>
            <a:pPr marL="285750" indent="-285750">
              <a:lnSpc>
                <a:spcPct val="200000"/>
              </a:lnSpc>
              <a:buFont typeface="Wingdings" panose="05000000000000000000" pitchFamily="2" charset="2"/>
              <a:buChar char="q"/>
            </a:pPr>
            <a:r>
              <a:rPr lang="en-US" dirty="0"/>
              <a:t>Breastfeeding teens and women                          70 mcg</a:t>
            </a:r>
          </a:p>
          <a:p>
            <a:pPr marL="285750" indent="-285750">
              <a:lnSpc>
                <a:spcPct val="200000"/>
              </a:lnSpc>
              <a:buFont typeface="Wingdings" panose="05000000000000000000" pitchFamily="2" charset="2"/>
              <a:buChar char="q"/>
            </a:pPr>
            <a:endParaRPr lang="en-US" dirty="0"/>
          </a:p>
        </p:txBody>
      </p:sp>
    </p:spTree>
    <p:extLst>
      <p:ext uri="{BB962C8B-B14F-4D97-AF65-F5344CB8AC3E}">
        <p14:creationId xmlns:p14="http://schemas.microsoft.com/office/powerpoint/2010/main" val="398526369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A64C640-AF20-C537-A0F8-0DE062704DAE}"/>
              </a:ext>
            </a:extLst>
          </p:cNvPr>
          <p:cNvSpPr txBox="1"/>
          <p:nvPr/>
        </p:nvSpPr>
        <p:spPr>
          <a:xfrm>
            <a:off x="4943521" y="580144"/>
            <a:ext cx="6096000" cy="2062103"/>
          </a:xfrm>
          <a:prstGeom prst="rect">
            <a:avLst/>
          </a:prstGeom>
          <a:noFill/>
        </p:spPr>
        <p:txBody>
          <a:bodyPr wrap="square" rtlCol="0">
            <a:spAutoFit/>
          </a:bodyPr>
          <a:lstStyle/>
          <a:p>
            <a:pPr algn="ctr"/>
            <a:r>
              <a:rPr lang="en-US" sz="3200" dirty="0">
                <a:latin typeface="Georgia" panose="02040502050405020303" pitchFamily="18" charset="0"/>
              </a:rPr>
              <a:t>Macro mineral</a:t>
            </a:r>
          </a:p>
          <a:p>
            <a:pPr algn="ctr"/>
            <a:r>
              <a:rPr lang="en-US" sz="3200" dirty="0">
                <a:latin typeface="Georgia" panose="02040502050405020303" pitchFamily="18" charset="0"/>
              </a:rPr>
              <a:t>Calcium</a:t>
            </a:r>
          </a:p>
          <a:p>
            <a:pPr algn="ctr"/>
            <a:endParaRPr lang="en-US" sz="3200" dirty="0">
              <a:latin typeface="Georgia" panose="02040502050405020303" pitchFamily="18" charset="0"/>
            </a:endParaRPr>
          </a:p>
          <a:p>
            <a:pPr algn="ctr"/>
            <a:endParaRPr lang="en-US" sz="3200" dirty="0">
              <a:latin typeface="Georgia" panose="02040502050405020303" pitchFamily="18" charset="0"/>
            </a:endParaRPr>
          </a:p>
        </p:txBody>
      </p:sp>
      <p:pic>
        <p:nvPicPr>
          <p:cNvPr id="6" name="Picture 5">
            <a:extLst>
              <a:ext uri="{FF2B5EF4-FFF2-40B4-BE49-F238E27FC236}">
                <a16:creationId xmlns:a16="http://schemas.microsoft.com/office/drawing/2014/main" id="{4CC884BE-70E0-03FC-AEB0-E019348DC1B3}"/>
              </a:ext>
            </a:extLst>
          </p:cNvPr>
          <p:cNvPicPr>
            <a:picLocks noChangeAspect="1"/>
          </p:cNvPicPr>
          <p:nvPr/>
        </p:nvPicPr>
        <p:blipFill>
          <a:blip r:embed="rId2"/>
          <a:stretch>
            <a:fillRect/>
          </a:stretch>
        </p:blipFill>
        <p:spPr>
          <a:xfrm>
            <a:off x="712834" y="580144"/>
            <a:ext cx="2786113" cy="1956986"/>
          </a:xfrm>
          <a:prstGeom prst="rect">
            <a:avLst/>
          </a:prstGeom>
        </p:spPr>
      </p:pic>
      <p:pic>
        <p:nvPicPr>
          <p:cNvPr id="1026" name="Picture 2" descr="All images">
            <a:extLst>
              <a:ext uri="{FF2B5EF4-FFF2-40B4-BE49-F238E27FC236}">
                <a16:creationId xmlns:a16="http://schemas.microsoft.com/office/drawing/2014/main" id="{0821934F-DDE9-EC05-0C91-8DD25D9908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9392" y="2857960"/>
            <a:ext cx="2293197" cy="167247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CD6C70B5-E097-2AD0-645A-0399E2EFE259}"/>
              </a:ext>
            </a:extLst>
          </p:cNvPr>
          <p:cNvSpPr txBox="1"/>
          <p:nvPr/>
        </p:nvSpPr>
        <p:spPr>
          <a:xfrm flipH="1">
            <a:off x="4512882" y="1834908"/>
            <a:ext cx="6966284" cy="4442948"/>
          </a:xfrm>
          <a:prstGeom prst="rect">
            <a:avLst/>
          </a:prstGeom>
          <a:noFill/>
        </p:spPr>
        <p:txBody>
          <a:bodyPr wrap="square" rtlCol="0">
            <a:spAutoFit/>
          </a:bodyPr>
          <a:lstStyle/>
          <a:p>
            <a:pPr>
              <a:lnSpc>
                <a:spcPct val="200000"/>
              </a:lnSpc>
            </a:pPr>
            <a:r>
              <a:rPr lang="en-US" dirty="0"/>
              <a:t>Calcium is the most abundant mineral in the body and essential for bone health, blood clotting, muscle and nerve function.</a:t>
            </a:r>
          </a:p>
          <a:p>
            <a:pPr>
              <a:lnSpc>
                <a:spcPct val="200000"/>
              </a:lnSpc>
            </a:pPr>
            <a:r>
              <a:rPr lang="en-US" dirty="0"/>
              <a:t>Women need.</a:t>
            </a:r>
          </a:p>
          <a:p>
            <a:pPr>
              <a:lnSpc>
                <a:spcPct val="200000"/>
              </a:lnSpc>
            </a:pPr>
            <a:r>
              <a:rPr lang="en-US" dirty="0"/>
              <a:t>How much calcium you need depends on your age and sex. The recommended upper limit for calcium is 2,500 mg a day for adults 19 to 50. For those 51 and older, the limit is 2,000 mg a day. </a:t>
            </a:r>
          </a:p>
          <a:p>
            <a:pPr>
              <a:lnSpc>
                <a:spcPct val="200000"/>
              </a:lnSpc>
            </a:pPr>
            <a:endParaRPr lang="en-US" dirty="0"/>
          </a:p>
        </p:txBody>
      </p:sp>
    </p:spTree>
    <p:extLst>
      <p:ext uri="{BB962C8B-B14F-4D97-AF65-F5344CB8AC3E}">
        <p14:creationId xmlns:p14="http://schemas.microsoft.com/office/powerpoint/2010/main" val="292661725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A64C640-AF20-C537-A0F8-0DE062704DAE}"/>
              </a:ext>
            </a:extLst>
          </p:cNvPr>
          <p:cNvSpPr txBox="1"/>
          <p:nvPr/>
        </p:nvSpPr>
        <p:spPr>
          <a:xfrm>
            <a:off x="4971230" y="773807"/>
            <a:ext cx="6096000" cy="5632311"/>
          </a:xfrm>
          <a:prstGeom prst="rect">
            <a:avLst/>
          </a:prstGeom>
          <a:noFill/>
        </p:spPr>
        <p:txBody>
          <a:bodyPr wrap="square" rtlCol="0">
            <a:spAutoFit/>
          </a:bodyPr>
          <a:lstStyle/>
          <a:p>
            <a:pPr algn="ctr"/>
            <a:r>
              <a:rPr lang="en-US" sz="3200" dirty="0" err="1">
                <a:latin typeface="Georgia" panose="02040502050405020303" pitchFamily="18" charset="0"/>
              </a:rPr>
              <a:t>Macromineral</a:t>
            </a:r>
            <a:endParaRPr lang="en-US" sz="3200" dirty="0">
              <a:latin typeface="Georgia" panose="02040502050405020303" pitchFamily="18" charset="0"/>
            </a:endParaRPr>
          </a:p>
          <a:p>
            <a:pPr algn="ctr"/>
            <a:r>
              <a:rPr lang="en-US" sz="3200" dirty="0">
                <a:latin typeface="Georgia" panose="02040502050405020303" pitchFamily="18" charset="0"/>
              </a:rPr>
              <a:t>Phosphorous</a:t>
            </a:r>
          </a:p>
          <a:p>
            <a:pPr algn="ctr"/>
            <a:endParaRPr lang="en-US" sz="3200" dirty="0">
              <a:latin typeface="Georgia" panose="02040502050405020303" pitchFamily="18" charset="0"/>
            </a:endParaRPr>
          </a:p>
          <a:p>
            <a:r>
              <a:rPr lang="en-US" sz="2400" dirty="0">
                <a:latin typeface="Georgia" panose="02040502050405020303" pitchFamily="18" charset="0"/>
              </a:rPr>
              <a:t>According to WebMD, phosphorous is a building block for healthy teeth and bones. You may think that's calcium's job. But calcium needs phosphorus to make your teeth and bones strong.</a:t>
            </a:r>
          </a:p>
          <a:p>
            <a:pPr algn="ctr"/>
            <a:endParaRPr lang="en-US" sz="3200" dirty="0">
              <a:latin typeface="Georgia" panose="02040502050405020303" pitchFamily="18" charset="0"/>
            </a:endParaRPr>
          </a:p>
          <a:p>
            <a:r>
              <a:rPr lang="en-US" sz="2000" dirty="0">
                <a:latin typeface="Georgia" panose="02040502050405020303" pitchFamily="18" charset="0"/>
              </a:rPr>
              <a:t>Phosphorus also helps your nerves and muscles do their jobs. It's a buffer that keeps the pH level in your blood balanced. Phosphorus also helps you turn fat, carbs, and protein into energy. </a:t>
            </a:r>
            <a:endParaRPr lang="en-US" sz="3200" dirty="0">
              <a:latin typeface="Georgia" panose="02040502050405020303" pitchFamily="18" charset="0"/>
            </a:endParaRPr>
          </a:p>
          <a:p>
            <a:pPr algn="ctr"/>
            <a:endParaRPr lang="en-US" sz="3200" dirty="0">
              <a:latin typeface="Georgia" panose="02040502050405020303" pitchFamily="18" charset="0"/>
            </a:endParaRPr>
          </a:p>
        </p:txBody>
      </p:sp>
      <p:pic>
        <p:nvPicPr>
          <p:cNvPr id="6" name="Picture 5">
            <a:extLst>
              <a:ext uri="{FF2B5EF4-FFF2-40B4-BE49-F238E27FC236}">
                <a16:creationId xmlns:a16="http://schemas.microsoft.com/office/drawing/2014/main" id="{4CC884BE-70E0-03FC-AEB0-E019348DC1B3}"/>
              </a:ext>
            </a:extLst>
          </p:cNvPr>
          <p:cNvPicPr>
            <a:picLocks noChangeAspect="1"/>
          </p:cNvPicPr>
          <p:nvPr/>
        </p:nvPicPr>
        <p:blipFill>
          <a:blip r:embed="rId2"/>
          <a:stretch>
            <a:fillRect/>
          </a:stretch>
        </p:blipFill>
        <p:spPr>
          <a:xfrm>
            <a:off x="712834" y="580144"/>
            <a:ext cx="2786113" cy="1956986"/>
          </a:xfrm>
          <a:prstGeom prst="rect">
            <a:avLst/>
          </a:prstGeom>
        </p:spPr>
      </p:pic>
      <p:pic>
        <p:nvPicPr>
          <p:cNvPr id="1026" name="Picture 2" descr="All images">
            <a:extLst>
              <a:ext uri="{FF2B5EF4-FFF2-40B4-BE49-F238E27FC236}">
                <a16:creationId xmlns:a16="http://schemas.microsoft.com/office/drawing/2014/main" id="{0821934F-DDE9-EC05-0C91-8DD25D9908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9392" y="2885670"/>
            <a:ext cx="2293197" cy="1672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059207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A64C640-AF20-C537-A0F8-0DE062704DAE}"/>
              </a:ext>
            </a:extLst>
          </p:cNvPr>
          <p:cNvSpPr txBox="1"/>
          <p:nvPr/>
        </p:nvSpPr>
        <p:spPr>
          <a:xfrm>
            <a:off x="3685309" y="469304"/>
            <a:ext cx="8326581" cy="9510296"/>
          </a:xfrm>
          <a:prstGeom prst="rect">
            <a:avLst/>
          </a:prstGeom>
          <a:noFill/>
        </p:spPr>
        <p:txBody>
          <a:bodyPr wrap="square" rtlCol="0">
            <a:spAutoFit/>
          </a:bodyPr>
          <a:lstStyle/>
          <a:p>
            <a:pPr algn="ctr"/>
            <a:r>
              <a:rPr lang="en-US" sz="2800" dirty="0" err="1">
                <a:latin typeface="Georgia" panose="02040502050405020303" pitchFamily="18" charset="0"/>
              </a:rPr>
              <a:t>Macromineral</a:t>
            </a:r>
            <a:endParaRPr lang="en-US" sz="2800" dirty="0">
              <a:latin typeface="Georgia" panose="02040502050405020303" pitchFamily="18" charset="0"/>
            </a:endParaRPr>
          </a:p>
          <a:p>
            <a:pPr algn="ctr"/>
            <a:r>
              <a:rPr lang="en-US" sz="2800" dirty="0">
                <a:latin typeface="Georgia" panose="02040502050405020303" pitchFamily="18" charset="0"/>
              </a:rPr>
              <a:t>Potassium</a:t>
            </a:r>
          </a:p>
          <a:p>
            <a:pPr>
              <a:lnSpc>
                <a:spcPct val="150000"/>
              </a:lnSpc>
            </a:pPr>
            <a:endParaRPr lang="en-US" sz="2000" dirty="0">
              <a:latin typeface="Georgia" panose="02040502050405020303" pitchFamily="18" charset="0"/>
            </a:endParaRPr>
          </a:p>
          <a:p>
            <a:pPr>
              <a:lnSpc>
                <a:spcPct val="150000"/>
              </a:lnSpc>
            </a:pPr>
            <a:r>
              <a:rPr lang="en-US" sz="2000" dirty="0">
                <a:latin typeface="Georgia" panose="02040502050405020303" pitchFamily="18" charset="0"/>
              </a:rPr>
              <a:t>Potassium is linked to many powerful health benefits. Some of the benefits of potassium include:</a:t>
            </a:r>
          </a:p>
          <a:p>
            <a:pPr marL="342900" indent="-342900" algn="ctr">
              <a:lnSpc>
                <a:spcPct val="150000"/>
              </a:lnSpc>
              <a:buFont typeface="Wingdings" panose="05000000000000000000" pitchFamily="2" charset="2"/>
              <a:buChar char="Ø"/>
            </a:pPr>
            <a:r>
              <a:rPr lang="en-US" sz="2000" dirty="0">
                <a:latin typeface="Georgia" panose="02040502050405020303" pitchFamily="18" charset="0"/>
              </a:rPr>
              <a:t>Healthy blood pressure</a:t>
            </a:r>
          </a:p>
          <a:p>
            <a:pPr marL="342900" indent="-342900" algn="ctr">
              <a:lnSpc>
                <a:spcPct val="150000"/>
              </a:lnSpc>
              <a:buFont typeface="Wingdings" panose="05000000000000000000" pitchFamily="2" charset="2"/>
              <a:buChar char="Ø"/>
            </a:pPr>
            <a:r>
              <a:rPr lang="en-US" sz="2000" dirty="0">
                <a:latin typeface="Georgia" panose="02040502050405020303" pitchFamily="18" charset="0"/>
              </a:rPr>
              <a:t>Cardiovascular health</a:t>
            </a:r>
          </a:p>
          <a:p>
            <a:pPr marL="342900" indent="-342900" algn="ctr">
              <a:lnSpc>
                <a:spcPct val="150000"/>
              </a:lnSpc>
              <a:buFont typeface="Wingdings" panose="05000000000000000000" pitchFamily="2" charset="2"/>
              <a:buChar char="Ø"/>
            </a:pPr>
            <a:r>
              <a:rPr lang="en-US" sz="2000" dirty="0">
                <a:latin typeface="Georgia" panose="02040502050405020303" pitchFamily="18" charset="0"/>
              </a:rPr>
              <a:t>Bone strength</a:t>
            </a:r>
          </a:p>
          <a:p>
            <a:pPr marL="342900" indent="-342900" algn="ctr">
              <a:lnSpc>
                <a:spcPct val="150000"/>
              </a:lnSpc>
              <a:buFont typeface="Wingdings" panose="05000000000000000000" pitchFamily="2" charset="2"/>
              <a:buChar char="Ø"/>
            </a:pPr>
            <a:r>
              <a:rPr lang="en-US" sz="2000" dirty="0">
                <a:latin typeface="Georgia" panose="02040502050405020303" pitchFamily="18" charset="0"/>
              </a:rPr>
              <a:t>Muscle strength</a:t>
            </a:r>
          </a:p>
          <a:p>
            <a:pPr marL="342900" indent="-342900" algn="ctr">
              <a:lnSpc>
                <a:spcPct val="150000"/>
              </a:lnSpc>
              <a:buFont typeface="Wingdings" panose="05000000000000000000" pitchFamily="2" charset="2"/>
              <a:buChar char="Ø"/>
            </a:pPr>
            <a:r>
              <a:rPr lang="en-US" sz="2000" dirty="0">
                <a:latin typeface="Georgia" panose="02040502050405020303" pitchFamily="18" charset="0"/>
              </a:rPr>
              <a:t>Fluid balance</a:t>
            </a:r>
          </a:p>
          <a:p>
            <a:pPr marL="342900" indent="-342900" algn="ctr">
              <a:lnSpc>
                <a:spcPct val="150000"/>
              </a:lnSpc>
              <a:buFont typeface="Wingdings" panose="05000000000000000000" pitchFamily="2" charset="2"/>
              <a:buChar char="Ø"/>
            </a:pPr>
            <a:r>
              <a:rPr lang="en-US" sz="2000" dirty="0">
                <a:latin typeface="Georgia" panose="02040502050405020303" pitchFamily="18" charset="0"/>
              </a:rPr>
              <a:t>Protects against stroke</a:t>
            </a:r>
          </a:p>
          <a:p>
            <a:pPr marL="342900" indent="-342900" algn="ctr">
              <a:lnSpc>
                <a:spcPct val="150000"/>
              </a:lnSpc>
              <a:buFont typeface="Wingdings" panose="05000000000000000000" pitchFamily="2" charset="2"/>
              <a:buChar char="Ø"/>
            </a:pPr>
            <a:r>
              <a:rPr lang="en-US" sz="2000" dirty="0">
                <a:latin typeface="Georgia" panose="02040502050405020303" pitchFamily="18" charset="0"/>
              </a:rPr>
              <a:t>Helping prevent osteoporosis and kidney stones.</a:t>
            </a:r>
          </a:p>
          <a:p>
            <a:pPr algn="ctr"/>
            <a:endParaRPr lang="en-US" sz="3200" dirty="0">
              <a:latin typeface="Georgia" panose="02040502050405020303" pitchFamily="18" charset="0"/>
            </a:endParaRPr>
          </a:p>
          <a:p>
            <a:pPr algn="ctr"/>
            <a:endParaRPr lang="en-US" sz="3200" dirty="0">
              <a:latin typeface="Georgia" panose="02040502050405020303" pitchFamily="18" charset="0"/>
            </a:endParaRPr>
          </a:p>
          <a:p>
            <a:pPr algn="ctr"/>
            <a:r>
              <a:rPr lang="en-US" sz="3200" dirty="0">
                <a:latin typeface="Georgia" panose="02040502050405020303" pitchFamily="18" charset="0"/>
              </a:rPr>
              <a:t>Sulfur</a:t>
            </a:r>
          </a:p>
          <a:p>
            <a:pPr algn="ctr"/>
            <a:r>
              <a:rPr lang="en-US" sz="3200" dirty="0">
                <a:latin typeface="Georgia" panose="02040502050405020303" pitchFamily="18" charset="0"/>
              </a:rPr>
              <a:t>Sodium</a:t>
            </a:r>
          </a:p>
          <a:p>
            <a:pPr algn="ctr"/>
            <a:r>
              <a:rPr lang="en-US" sz="3200" dirty="0" err="1">
                <a:latin typeface="Georgia" panose="02040502050405020303" pitchFamily="18" charset="0"/>
              </a:rPr>
              <a:t>ChlorideSelenium</a:t>
            </a:r>
            <a:endParaRPr lang="en-US" sz="3200" dirty="0">
              <a:latin typeface="Georgia" panose="02040502050405020303" pitchFamily="18" charset="0"/>
            </a:endParaRPr>
          </a:p>
          <a:p>
            <a:pPr algn="ctr"/>
            <a:r>
              <a:rPr lang="en-US" sz="3200" dirty="0">
                <a:latin typeface="Georgia" panose="02040502050405020303" pitchFamily="18" charset="0"/>
              </a:rPr>
              <a:t>How much do you need daily?</a:t>
            </a:r>
          </a:p>
          <a:p>
            <a:pPr algn="ctr"/>
            <a:endParaRPr lang="en-US" sz="3200" dirty="0">
              <a:latin typeface="Georgia" panose="02040502050405020303" pitchFamily="18" charset="0"/>
            </a:endParaRPr>
          </a:p>
          <a:p>
            <a:pPr algn="ctr"/>
            <a:endParaRPr lang="en-US" sz="3200" dirty="0">
              <a:latin typeface="Georgia" panose="02040502050405020303" pitchFamily="18" charset="0"/>
            </a:endParaRPr>
          </a:p>
        </p:txBody>
      </p:sp>
      <p:pic>
        <p:nvPicPr>
          <p:cNvPr id="6" name="Picture 5">
            <a:extLst>
              <a:ext uri="{FF2B5EF4-FFF2-40B4-BE49-F238E27FC236}">
                <a16:creationId xmlns:a16="http://schemas.microsoft.com/office/drawing/2014/main" id="{4CC884BE-70E0-03FC-AEB0-E019348DC1B3}"/>
              </a:ext>
            </a:extLst>
          </p:cNvPr>
          <p:cNvPicPr>
            <a:picLocks noChangeAspect="1"/>
          </p:cNvPicPr>
          <p:nvPr/>
        </p:nvPicPr>
        <p:blipFill>
          <a:blip r:embed="rId2"/>
          <a:stretch>
            <a:fillRect/>
          </a:stretch>
        </p:blipFill>
        <p:spPr>
          <a:xfrm>
            <a:off x="712834" y="580144"/>
            <a:ext cx="2786113" cy="1956986"/>
          </a:xfrm>
          <a:prstGeom prst="rect">
            <a:avLst/>
          </a:prstGeom>
        </p:spPr>
      </p:pic>
      <p:pic>
        <p:nvPicPr>
          <p:cNvPr id="1026" name="Picture 2" descr="All images">
            <a:extLst>
              <a:ext uri="{FF2B5EF4-FFF2-40B4-BE49-F238E27FC236}">
                <a16:creationId xmlns:a16="http://schemas.microsoft.com/office/drawing/2014/main" id="{0821934F-DDE9-EC05-0C91-8DD25D9908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9392" y="2885670"/>
            <a:ext cx="2293197" cy="1672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819726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A64C640-AF20-C537-A0F8-0DE062704DAE}"/>
              </a:ext>
            </a:extLst>
          </p:cNvPr>
          <p:cNvSpPr txBox="1"/>
          <p:nvPr/>
        </p:nvSpPr>
        <p:spPr>
          <a:xfrm>
            <a:off x="3685309" y="469304"/>
            <a:ext cx="8326581" cy="5514715"/>
          </a:xfrm>
          <a:prstGeom prst="rect">
            <a:avLst/>
          </a:prstGeom>
          <a:noFill/>
        </p:spPr>
        <p:txBody>
          <a:bodyPr wrap="square" rtlCol="0">
            <a:spAutoFit/>
          </a:bodyPr>
          <a:lstStyle/>
          <a:p>
            <a:pPr algn="ctr"/>
            <a:r>
              <a:rPr lang="en-US" sz="2800" dirty="0" err="1">
                <a:latin typeface="Georgia" panose="02040502050405020303" pitchFamily="18" charset="0"/>
              </a:rPr>
              <a:t>Macromineral</a:t>
            </a:r>
            <a:endParaRPr lang="en-US" sz="2800" dirty="0">
              <a:latin typeface="Georgia" panose="02040502050405020303" pitchFamily="18" charset="0"/>
            </a:endParaRPr>
          </a:p>
          <a:p>
            <a:pPr algn="ctr"/>
            <a:r>
              <a:rPr lang="en-US" sz="2800" dirty="0">
                <a:latin typeface="Georgia" panose="02040502050405020303" pitchFamily="18" charset="0"/>
              </a:rPr>
              <a:t>Sulfur</a:t>
            </a:r>
          </a:p>
          <a:p>
            <a:pPr>
              <a:lnSpc>
                <a:spcPct val="150000"/>
              </a:lnSpc>
            </a:pPr>
            <a:endParaRPr lang="en-US" sz="2000" dirty="0">
              <a:latin typeface="Georgia" panose="02040502050405020303" pitchFamily="18" charset="0"/>
            </a:endParaRPr>
          </a:p>
          <a:p>
            <a:pPr>
              <a:lnSpc>
                <a:spcPct val="150000"/>
              </a:lnSpc>
            </a:pPr>
            <a:r>
              <a:rPr lang="en-US" sz="2000" dirty="0">
                <a:latin typeface="Georgia" panose="02040502050405020303" pitchFamily="18" charset="0"/>
              </a:rPr>
              <a:t>Sulfur is an essential mineral that has various benefits for your body such as:</a:t>
            </a:r>
          </a:p>
          <a:p>
            <a:pPr>
              <a:lnSpc>
                <a:spcPct val="150000"/>
              </a:lnSpc>
            </a:pPr>
            <a:r>
              <a:rPr lang="en-US" sz="2000" dirty="0">
                <a:latin typeface="Georgia" panose="02040502050405020303" pitchFamily="18" charset="0"/>
              </a:rPr>
              <a:t>Building and repairing DNA and regulating gene expression.</a:t>
            </a:r>
          </a:p>
          <a:p>
            <a:pPr>
              <a:lnSpc>
                <a:spcPct val="150000"/>
              </a:lnSpc>
            </a:pPr>
            <a:r>
              <a:rPr lang="en-US" sz="2000" dirty="0">
                <a:latin typeface="Georgia" panose="02040502050405020303" pitchFamily="18" charset="0"/>
              </a:rPr>
              <a:t>Protecting your cells from damage and harmful microbes.</a:t>
            </a:r>
          </a:p>
          <a:p>
            <a:pPr>
              <a:lnSpc>
                <a:spcPct val="150000"/>
              </a:lnSpc>
            </a:pPr>
            <a:r>
              <a:rPr lang="en-US" sz="2000" dirty="0">
                <a:latin typeface="Georgia" panose="02040502050405020303" pitchFamily="18" charset="0"/>
              </a:rPr>
              <a:t>Metabolizing food and making protein. </a:t>
            </a:r>
          </a:p>
          <a:p>
            <a:pPr>
              <a:lnSpc>
                <a:spcPct val="150000"/>
              </a:lnSpc>
            </a:pPr>
            <a:r>
              <a:rPr lang="en-US" sz="2000" dirty="0">
                <a:latin typeface="Georgia" panose="02040502050405020303" pitchFamily="18" charset="0"/>
              </a:rPr>
              <a:t>Contributing to the health of your skin, hair, tendons, and ligaments. </a:t>
            </a:r>
          </a:p>
          <a:p>
            <a:pPr>
              <a:lnSpc>
                <a:spcPct val="150000"/>
              </a:lnSpc>
            </a:pPr>
            <a:r>
              <a:rPr lang="en-US" sz="2000" dirty="0">
                <a:latin typeface="Georgia" panose="02040502050405020303" pitchFamily="18" charset="0"/>
              </a:rPr>
              <a:t>Forming collagen and maintaining skin’s tone and elasticity.</a:t>
            </a:r>
          </a:p>
          <a:p>
            <a:pPr>
              <a:lnSpc>
                <a:spcPct val="150000"/>
              </a:lnSpc>
            </a:pPr>
            <a:r>
              <a:rPr lang="en-US" sz="2000" dirty="0">
                <a:latin typeface="Georgia" panose="02040502050405020303" pitchFamily="18" charset="0"/>
              </a:rPr>
              <a:t>Supporting bone health and preventing arthritis. </a:t>
            </a:r>
          </a:p>
          <a:p>
            <a:pPr>
              <a:lnSpc>
                <a:spcPct val="150000"/>
              </a:lnSpc>
            </a:pPr>
            <a:r>
              <a:rPr lang="en-US" sz="2000" dirty="0">
                <a:latin typeface="Georgia" panose="02040502050405020303" pitchFamily="18" charset="0"/>
              </a:rPr>
              <a:t>Having antioxidant properties and preventing oxidative stress.</a:t>
            </a:r>
            <a:endParaRPr lang="en-US" sz="3200" dirty="0">
              <a:latin typeface="Georgia" panose="02040502050405020303" pitchFamily="18" charset="0"/>
            </a:endParaRPr>
          </a:p>
        </p:txBody>
      </p:sp>
      <p:pic>
        <p:nvPicPr>
          <p:cNvPr id="6" name="Picture 5">
            <a:extLst>
              <a:ext uri="{FF2B5EF4-FFF2-40B4-BE49-F238E27FC236}">
                <a16:creationId xmlns:a16="http://schemas.microsoft.com/office/drawing/2014/main" id="{4CC884BE-70E0-03FC-AEB0-E019348DC1B3}"/>
              </a:ext>
            </a:extLst>
          </p:cNvPr>
          <p:cNvPicPr>
            <a:picLocks noChangeAspect="1"/>
          </p:cNvPicPr>
          <p:nvPr/>
        </p:nvPicPr>
        <p:blipFill>
          <a:blip r:embed="rId2"/>
          <a:stretch>
            <a:fillRect/>
          </a:stretch>
        </p:blipFill>
        <p:spPr>
          <a:xfrm>
            <a:off x="712834" y="580144"/>
            <a:ext cx="2786113" cy="1956986"/>
          </a:xfrm>
          <a:prstGeom prst="rect">
            <a:avLst/>
          </a:prstGeom>
        </p:spPr>
      </p:pic>
      <p:pic>
        <p:nvPicPr>
          <p:cNvPr id="1026" name="Picture 2" descr="All images">
            <a:extLst>
              <a:ext uri="{FF2B5EF4-FFF2-40B4-BE49-F238E27FC236}">
                <a16:creationId xmlns:a16="http://schemas.microsoft.com/office/drawing/2014/main" id="{0821934F-DDE9-EC05-0C91-8DD25D9908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9392" y="2885670"/>
            <a:ext cx="2293197" cy="1672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021384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A64C640-AF20-C537-A0F8-0DE062704DAE}"/>
              </a:ext>
            </a:extLst>
          </p:cNvPr>
          <p:cNvSpPr txBox="1"/>
          <p:nvPr/>
        </p:nvSpPr>
        <p:spPr>
          <a:xfrm>
            <a:off x="5140036" y="610136"/>
            <a:ext cx="6857999" cy="5324535"/>
          </a:xfrm>
          <a:prstGeom prst="rect">
            <a:avLst/>
          </a:prstGeom>
          <a:noFill/>
        </p:spPr>
        <p:txBody>
          <a:bodyPr wrap="square" rtlCol="0">
            <a:spAutoFit/>
          </a:bodyPr>
          <a:lstStyle/>
          <a:p>
            <a:pPr algn="ctr"/>
            <a:r>
              <a:rPr lang="en-US" sz="2800" dirty="0" err="1">
                <a:latin typeface="Georgia" panose="02040502050405020303" pitchFamily="18" charset="0"/>
              </a:rPr>
              <a:t>Macromineral</a:t>
            </a:r>
            <a:endParaRPr lang="en-US" sz="2800" dirty="0">
              <a:latin typeface="Georgia" panose="02040502050405020303" pitchFamily="18" charset="0"/>
            </a:endParaRPr>
          </a:p>
          <a:p>
            <a:pPr algn="ctr"/>
            <a:r>
              <a:rPr lang="en-US" sz="2800" dirty="0">
                <a:latin typeface="Georgia" panose="02040502050405020303" pitchFamily="18" charset="0"/>
              </a:rPr>
              <a:t>Sodium</a:t>
            </a:r>
          </a:p>
          <a:p>
            <a:pPr>
              <a:lnSpc>
                <a:spcPct val="150000"/>
              </a:lnSpc>
            </a:pPr>
            <a:endParaRPr lang="en-US" sz="2000" dirty="0">
              <a:latin typeface="Georgia" panose="02040502050405020303" pitchFamily="18" charset="0"/>
            </a:endParaRPr>
          </a:p>
          <a:p>
            <a:pPr>
              <a:lnSpc>
                <a:spcPct val="150000"/>
              </a:lnSpc>
            </a:pPr>
            <a:r>
              <a:rPr lang="en-US" sz="2000" dirty="0">
                <a:latin typeface="Georgia" panose="02040502050405020303" pitchFamily="18" charset="0"/>
              </a:rPr>
              <a:t>Sodium is needed for blood regulation and its absence</a:t>
            </a:r>
          </a:p>
          <a:p>
            <a:pPr>
              <a:lnSpc>
                <a:spcPct val="150000"/>
              </a:lnSpc>
            </a:pPr>
            <a:r>
              <a:rPr lang="en-US" sz="2000" dirty="0">
                <a:latin typeface="Georgia" panose="02040502050405020303" pitchFamily="18" charset="0"/>
              </a:rPr>
              <a:t>can cause serious impairment of bodily functions. It is a versatile element and occurs in more than eighty different forms. As an electrolyte, it regulates the bodily fluids and transmits electrical impulses in the body</a:t>
            </a:r>
          </a:p>
          <a:p>
            <a:pPr algn="ctr"/>
            <a:endParaRPr lang="en-US" sz="3200" dirty="0">
              <a:latin typeface="Georgia" panose="02040502050405020303" pitchFamily="18" charset="0"/>
            </a:endParaRPr>
          </a:p>
          <a:p>
            <a:pPr algn="ctr"/>
            <a:r>
              <a:rPr lang="en-US" sz="2000" dirty="0">
                <a:latin typeface="Georgia" panose="02040502050405020303" pitchFamily="18" charset="0"/>
              </a:rPr>
              <a:t>How much do you need daily?</a:t>
            </a:r>
          </a:p>
          <a:p>
            <a:pPr algn="ctr"/>
            <a:r>
              <a:rPr lang="en-US" sz="2000" dirty="0">
                <a:latin typeface="Georgia" panose="02040502050405020303" pitchFamily="18" charset="0"/>
              </a:rPr>
              <a:t>2400 mgs or less.  </a:t>
            </a:r>
          </a:p>
          <a:p>
            <a:pPr algn="ctr"/>
            <a:endParaRPr lang="en-US" sz="3200" dirty="0">
              <a:latin typeface="Georgia" panose="02040502050405020303" pitchFamily="18" charset="0"/>
            </a:endParaRPr>
          </a:p>
        </p:txBody>
      </p:sp>
      <p:pic>
        <p:nvPicPr>
          <p:cNvPr id="6" name="Picture 5">
            <a:extLst>
              <a:ext uri="{FF2B5EF4-FFF2-40B4-BE49-F238E27FC236}">
                <a16:creationId xmlns:a16="http://schemas.microsoft.com/office/drawing/2014/main" id="{4CC884BE-70E0-03FC-AEB0-E019348DC1B3}"/>
              </a:ext>
            </a:extLst>
          </p:cNvPr>
          <p:cNvPicPr>
            <a:picLocks noChangeAspect="1"/>
          </p:cNvPicPr>
          <p:nvPr/>
        </p:nvPicPr>
        <p:blipFill>
          <a:blip r:embed="rId2"/>
          <a:stretch>
            <a:fillRect/>
          </a:stretch>
        </p:blipFill>
        <p:spPr>
          <a:xfrm>
            <a:off x="712834" y="580144"/>
            <a:ext cx="2786113" cy="1956986"/>
          </a:xfrm>
          <a:prstGeom prst="rect">
            <a:avLst/>
          </a:prstGeom>
        </p:spPr>
      </p:pic>
      <p:pic>
        <p:nvPicPr>
          <p:cNvPr id="1026" name="Picture 2" descr="All images">
            <a:extLst>
              <a:ext uri="{FF2B5EF4-FFF2-40B4-BE49-F238E27FC236}">
                <a16:creationId xmlns:a16="http://schemas.microsoft.com/office/drawing/2014/main" id="{0821934F-DDE9-EC05-0C91-8DD25D9908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9392" y="2885670"/>
            <a:ext cx="2293197" cy="1672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964066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A64C640-AF20-C537-A0F8-0DE062704DAE}"/>
              </a:ext>
            </a:extLst>
          </p:cNvPr>
          <p:cNvSpPr txBox="1"/>
          <p:nvPr/>
        </p:nvSpPr>
        <p:spPr>
          <a:xfrm>
            <a:off x="4516581" y="790245"/>
            <a:ext cx="6857999" cy="4801314"/>
          </a:xfrm>
          <a:prstGeom prst="rect">
            <a:avLst/>
          </a:prstGeom>
          <a:noFill/>
        </p:spPr>
        <p:txBody>
          <a:bodyPr wrap="square" rtlCol="0">
            <a:spAutoFit/>
          </a:bodyPr>
          <a:lstStyle/>
          <a:p>
            <a:pPr algn="ctr"/>
            <a:r>
              <a:rPr lang="en-US" sz="2800" dirty="0" err="1">
                <a:latin typeface="Georgia" panose="02040502050405020303" pitchFamily="18" charset="0"/>
              </a:rPr>
              <a:t>Macromineral</a:t>
            </a:r>
            <a:endParaRPr lang="en-US" sz="2800" dirty="0">
              <a:latin typeface="Georgia" panose="02040502050405020303" pitchFamily="18" charset="0"/>
            </a:endParaRPr>
          </a:p>
          <a:p>
            <a:pPr algn="ctr"/>
            <a:r>
              <a:rPr lang="en-US" sz="2800" dirty="0">
                <a:latin typeface="Georgia" panose="02040502050405020303" pitchFamily="18" charset="0"/>
              </a:rPr>
              <a:t>Chloride</a:t>
            </a:r>
          </a:p>
          <a:p>
            <a:pPr>
              <a:lnSpc>
                <a:spcPct val="150000"/>
              </a:lnSpc>
            </a:pPr>
            <a:endParaRPr lang="en-US" sz="2000" dirty="0">
              <a:latin typeface="Georgia" panose="02040502050405020303" pitchFamily="18" charset="0"/>
            </a:endParaRPr>
          </a:p>
          <a:p>
            <a:r>
              <a:rPr lang="en-US" sz="2000" dirty="0">
                <a:latin typeface="Georgia" panose="02040502050405020303" pitchFamily="18" charset="0"/>
              </a:rPr>
              <a:t>A small percentage of about 15% of chloride in the body is located inside cells, with the highest amounts in red blood cells.  Chloride is also present in very small amounts in bones.</a:t>
            </a:r>
          </a:p>
          <a:p>
            <a:endParaRPr lang="en-US" sz="2000" dirty="0">
              <a:latin typeface="Georgia" panose="02040502050405020303" pitchFamily="18" charset="0"/>
            </a:endParaRPr>
          </a:p>
          <a:p>
            <a:pPr marL="342900" indent="-342900">
              <a:buFont typeface="Wingdings" panose="05000000000000000000" pitchFamily="2" charset="2"/>
              <a:buChar char="§"/>
            </a:pPr>
            <a:r>
              <a:rPr lang="en-US" sz="2000" dirty="0">
                <a:latin typeface="Georgia" panose="02040502050405020303" pitchFamily="18" charset="0"/>
              </a:rPr>
              <a:t>Most of our chloride intake is from table salt.  It is easily absorbed by the intestines.</a:t>
            </a:r>
          </a:p>
          <a:p>
            <a:pPr marL="342900" indent="-342900">
              <a:buFont typeface="Wingdings" panose="05000000000000000000" pitchFamily="2" charset="2"/>
              <a:buChar char="§"/>
            </a:pPr>
            <a:endParaRPr lang="en-US" sz="2000" dirty="0">
              <a:latin typeface="Georgia" panose="02040502050405020303" pitchFamily="18" charset="0"/>
            </a:endParaRPr>
          </a:p>
          <a:p>
            <a:pPr marL="342900" indent="-342900">
              <a:buFont typeface="Wingdings" panose="05000000000000000000" pitchFamily="2" charset="2"/>
              <a:buChar char="§"/>
            </a:pPr>
            <a:r>
              <a:rPr lang="en-US" sz="2000" dirty="0">
                <a:latin typeface="Georgia" panose="02040502050405020303" pitchFamily="18" charset="0"/>
              </a:rPr>
              <a:t> Chloride is eliminated through the kidneys in a finely tuned mechanism that regulates acid-base balance by either removing or retaining chloride.</a:t>
            </a:r>
          </a:p>
        </p:txBody>
      </p:sp>
      <p:pic>
        <p:nvPicPr>
          <p:cNvPr id="6" name="Picture 5">
            <a:extLst>
              <a:ext uri="{FF2B5EF4-FFF2-40B4-BE49-F238E27FC236}">
                <a16:creationId xmlns:a16="http://schemas.microsoft.com/office/drawing/2014/main" id="{4CC884BE-70E0-03FC-AEB0-E019348DC1B3}"/>
              </a:ext>
            </a:extLst>
          </p:cNvPr>
          <p:cNvPicPr>
            <a:picLocks noChangeAspect="1"/>
          </p:cNvPicPr>
          <p:nvPr/>
        </p:nvPicPr>
        <p:blipFill>
          <a:blip r:embed="rId2"/>
          <a:stretch>
            <a:fillRect/>
          </a:stretch>
        </p:blipFill>
        <p:spPr>
          <a:xfrm>
            <a:off x="712834" y="580144"/>
            <a:ext cx="2786113" cy="1956986"/>
          </a:xfrm>
          <a:prstGeom prst="rect">
            <a:avLst/>
          </a:prstGeom>
        </p:spPr>
      </p:pic>
      <p:pic>
        <p:nvPicPr>
          <p:cNvPr id="1026" name="Picture 2" descr="All images">
            <a:extLst>
              <a:ext uri="{FF2B5EF4-FFF2-40B4-BE49-F238E27FC236}">
                <a16:creationId xmlns:a16="http://schemas.microsoft.com/office/drawing/2014/main" id="{0821934F-DDE9-EC05-0C91-8DD25D9908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9392" y="2885670"/>
            <a:ext cx="2293197" cy="1672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509009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A64C640-AF20-C537-A0F8-0DE062704DAE}"/>
              </a:ext>
            </a:extLst>
          </p:cNvPr>
          <p:cNvSpPr txBox="1"/>
          <p:nvPr/>
        </p:nvSpPr>
        <p:spPr>
          <a:xfrm>
            <a:off x="5137484" y="400828"/>
            <a:ext cx="6096000" cy="1569660"/>
          </a:xfrm>
          <a:prstGeom prst="rect">
            <a:avLst/>
          </a:prstGeom>
          <a:noFill/>
        </p:spPr>
        <p:txBody>
          <a:bodyPr wrap="square" rtlCol="0">
            <a:spAutoFit/>
          </a:bodyPr>
          <a:lstStyle/>
          <a:p>
            <a:pPr algn="ctr"/>
            <a:r>
              <a:rPr lang="en-US" sz="3200" dirty="0">
                <a:latin typeface="Georgia" panose="02040502050405020303" pitchFamily="18" charset="0"/>
              </a:rPr>
              <a:t>Magnesium</a:t>
            </a:r>
          </a:p>
          <a:p>
            <a:pPr algn="ctr"/>
            <a:endParaRPr lang="en-US" sz="3200" dirty="0">
              <a:latin typeface="Georgia" panose="02040502050405020303" pitchFamily="18" charset="0"/>
            </a:endParaRPr>
          </a:p>
          <a:p>
            <a:pPr algn="ctr"/>
            <a:endParaRPr lang="en-US" sz="3200" dirty="0">
              <a:latin typeface="Georgia" panose="02040502050405020303" pitchFamily="18" charset="0"/>
            </a:endParaRPr>
          </a:p>
        </p:txBody>
      </p:sp>
      <p:pic>
        <p:nvPicPr>
          <p:cNvPr id="6" name="Picture 5">
            <a:extLst>
              <a:ext uri="{FF2B5EF4-FFF2-40B4-BE49-F238E27FC236}">
                <a16:creationId xmlns:a16="http://schemas.microsoft.com/office/drawing/2014/main" id="{4CC884BE-70E0-03FC-AEB0-E019348DC1B3}"/>
              </a:ext>
            </a:extLst>
          </p:cNvPr>
          <p:cNvPicPr>
            <a:picLocks noChangeAspect="1"/>
          </p:cNvPicPr>
          <p:nvPr/>
        </p:nvPicPr>
        <p:blipFill>
          <a:blip r:embed="rId2"/>
          <a:stretch>
            <a:fillRect/>
          </a:stretch>
        </p:blipFill>
        <p:spPr>
          <a:xfrm>
            <a:off x="712834" y="580144"/>
            <a:ext cx="2786113" cy="1956986"/>
          </a:xfrm>
          <a:prstGeom prst="rect">
            <a:avLst/>
          </a:prstGeom>
        </p:spPr>
      </p:pic>
      <p:pic>
        <p:nvPicPr>
          <p:cNvPr id="1026" name="Picture 2" descr="All images">
            <a:extLst>
              <a:ext uri="{FF2B5EF4-FFF2-40B4-BE49-F238E27FC236}">
                <a16:creationId xmlns:a16="http://schemas.microsoft.com/office/drawing/2014/main" id="{0821934F-DDE9-EC05-0C91-8DD25D9908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9392" y="2885670"/>
            <a:ext cx="2293197" cy="167247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CD6C70B5-E097-2AD0-645A-0399E2EFE259}"/>
              </a:ext>
            </a:extLst>
          </p:cNvPr>
          <p:cNvSpPr txBox="1"/>
          <p:nvPr/>
        </p:nvSpPr>
        <p:spPr>
          <a:xfrm flipH="1">
            <a:off x="4656220" y="1119388"/>
            <a:ext cx="6966284" cy="6186309"/>
          </a:xfrm>
          <a:prstGeom prst="rect">
            <a:avLst/>
          </a:prstGeom>
          <a:noFill/>
        </p:spPr>
        <p:txBody>
          <a:bodyPr wrap="square" rtlCol="0">
            <a:spAutoFit/>
          </a:bodyPr>
          <a:lstStyle/>
          <a:p>
            <a:r>
              <a:rPr lang="en-US" dirty="0">
                <a:latin typeface="Georgia" panose="02040502050405020303" pitchFamily="18" charset="0"/>
              </a:rPr>
              <a:t>How much magnesium should you consume daily to support heart and muscle health? </a:t>
            </a:r>
          </a:p>
          <a:p>
            <a:endParaRPr lang="en-US" dirty="0">
              <a:latin typeface="Georgia" panose="02040502050405020303" pitchFamily="18" charset="0"/>
            </a:endParaRPr>
          </a:p>
          <a:p>
            <a:r>
              <a:rPr lang="en-US" dirty="0">
                <a:latin typeface="Georgia" panose="02040502050405020303" pitchFamily="18" charset="0"/>
              </a:rPr>
              <a:t>Magnesium deficiency is running rampant among Americans. A study sponsored by the National Institutes of Health shows that 68% of Americans are magnesium deficient. Other experts estimate that 80% of adults are deficient.   </a:t>
            </a:r>
          </a:p>
          <a:p>
            <a:endParaRPr lang="en-US" dirty="0">
              <a:latin typeface="Georgia" panose="02040502050405020303" pitchFamily="18" charset="0"/>
            </a:endParaRPr>
          </a:p>
          <a:p>
            <a:r>
              <a:rPr lang="en-US" dirty="0">
                <a:latin typeface="Georgia" panose="02040502050405020303" pitchFamily="18" charset="0"/>
              </a:rPr>
              <a:t>Data from the 1999-2000 National Health and Nutrition Examination Survey suggest that substantial numbers of adults in the U.S. don’t get even the minimal amounts of magnesium recommended.</a:t>
            </a:r>
          </a:p>
          <a:p>
            <a:endParaRPr lang="en-US" dirty="0">
              <a:latin typeface="Georgia" panose="02040502050405020303" pitchFamily="18" charset="0"/>
            </a:endParaRPr>
          </a:p>
          <a:p>
            <a:r>
              <a:rPr lang="en-US" dirty="0">
                <a:latin typeface="Georgia" panose="02040502050405020303" pitchFamily="18" charset="0"/>
              </a:rPr>
              <a:t>Of all the minerals required for good health, calcium has been pushed into the spotlight. There has been a flood of calcium-fortified foods, beverages, and supplements. Ironically, without magnesium, calcium cannot be properly used or absorbed by the body.</a:t>
            </a:r>
          </a:p>
          <a:p>
            <a:endParaRPr lang="en-US" dirty="0">
              <a:latin typeface="Georgia" panose="02040502050405020303" pitchFamily="18" charset="0"/>
            </a:endParaRPr>
          </a:p>
          <a:p>
            <a:endParaRPr lang="en-US" dirty="0">
              <a:latin typeface="Georgia" panose="02040502050405020303" pitchFamily="18" charset="0"/>
            </a:endParaRPr>
          </a:p>
          <a:p>
            <a:r>
              <a:rPr lang="en-US" dirty="0">
                <a:latin typeface="Georgia" panose="02040502050405020303" pitchFamily="18" charset="0"/>
              </a:rPr>
              <a:t> </a:t>
            </a:r>
          </a:p>
          <a:p>
            <a:endParaRPr lang="en-US" dirty="0"/>
          </a:p>
        </p:txBody>
      </p:sp>
    </p:spTree>
    <p:extLst>
      <p:ext uri="{BB962C8B-B14F-4D97-AF65-F5344CB8AC3E}">
        <p14:creationId xmlns:p14="http://schemas.microsoft.com/office/powerpoint/2010/main" val="62801162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17.5"/>
</p:tagLst>
</file>

<file path=ppt/theme/theme1.xml><?xml version="1.0" encoding="utf-8"?>
<a:theme xmlns:a="http://schemas.openxmlformats.org/drawingml/2006/main" name="LuminousVTI">
  <a:themeElements>
    <a:clrScheme name="Custom 54">
      <a:dk1>
        <a:sysClr val="windowText" lastClr="000000"/>
      </a:dk1>
      <a:lt1>
        <a:sysClr val="window" lastClr="FFFFFF"/>
      </a:lt1>
      <a:dk2>
        <a:srgbClr val="201449"/>
      </a:dk2>
      <a:lt2>
        <a:srgbClr val="EEEEEE"/>
      </a:lt2>
      <a:accent1>
        <a:srgbClr val="F900A0"/>
      </a:accent1>
      <a:accent2>
        <a:srgbClr val="4D4EE6"/>
      </a:accent2>
      <a:accent3>
        <a:srgbClr val="454B78"/>
      </a:accent3>
      <a:accent4>
        <a:srgbClr val="A3A3C1"/>
      </a:accent4>
      <a:accent5>
        <a:srgbClr val="7162FE"/>
      </a:accent5>
      <a:accent6>
        <a:srgbClr val="1EBE9B"/>
      </a:accent6>
      <a:hlink>
        <a:srgbClr val="F900A0"/>
      </a:hlink>
      <a:folHlink>
        <a:srgbClr val="8477FE"/>
      </a:folHlink>
    </a:clrScheme>
    <a:fontScheme name="Custom 51">
      <a:majorFont>
        <a:latin typeface="Sabon Next LT"/>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uminousVTI" id="{3EBF12FF-FD44-415B-AB75-5B4F7E5C3AC4}" vid="{521B7FAE-6A8D-4468-B79A-0706294A0D4A}"/>
    </a:ext>
  </a:extLst>
</a:theme>
</file>

<file path=ppt/theme/theme2.xml><?xml version="1.0" encoding="utf-8"?>
<a:theme xmlns:a="http://schemas.openxmlformats.org/drawingml/2006/main" name="1_LuminousVTI">
  <a:themeElements>
    <a:clrScheme name="Custom 54">
      <a:dk1>
        <a:sysClr val="windowText" lastClr="000000"/>
      </a:dk1>
      <a:lt1>
        <a:sysClr val="window" lastClr="FFFFFF"/>
      </a:lt1>
      <a:dk2>
        <a:srgbClr val="201449"/>
      </a:dk2>
      <a:lt2>
        <a:srgbClr val="EEEEEE"/>
      </a:lt2>
      <a:accent1>
        <a:srgbClr val="F900A0"/>
      </a:accent1>
      <a:accent2>
        <a:srgbClr val="4D4EE6"/>
      </a:accent2>
      <a:accent3>
        <a:srgbClr val="454B78"/>
      </a:accent3>
      <a:accent4>
        <a:srgbClr val="A3A3C1"/>
      </a:accent4>
      <a:accent5>
        <a:srgbClr val="7162FE"/>
      </a:accent5>
      <a:accent6>
        <a:srgbClr val="1EBE9B"/>
      </a:accent6>
      <a:hlink>
        <a:srgbClr val="F900A0"/>
      </a:hlink>
      <a:folHlink>
        <a:srgbClr val="8477FE"/>
      </a:folHlink>
    </a:clrScheme>
    <a:fontScheme name="Georgia">
      <a:maj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uminousVTI" id="{3EBF12FF-FD44-415B-AB75-5B4F7E5C3AC4}" vid="{521B7FAE-6A8D-4468-B79A-0706294A0D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8" ma:contentTypeDescription="Create a new document." ma:contentTypeScope="" ma:versionID="22a266b9fa9a230c5a512669d8b298c3">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eddc33fff6b14141ee5c74a0d29ea6a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element ref="ns1:_ip_UnifiedCompliancePolicyProperties" minOccurs="0"/>
                <xsd:element ref="ns1:_ip_UnifiedCompliancePolicyUIAction" minOccurs="0"/>
                <xsd:element ref="ns2:Image" minOccurs="0"/>
                <xsd:element ref="ns2:lcf76f155ced4ddcb4097134ff3c332f" minOccurs="0"/>
                <xsd:element ref="ns4: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element name="Image" ma:index="22" nillable="true" ma:displayName="Image" ma:format="Image" ma:internalName="Image">
      <xsd:complexType>
        <xsd:complexContent>
          <xsd:extension base="dms:URL">
            <xsd:sequence>
              <xsd:element name="Url" type="dms:ValidUrl" minOccurs="0" nillable="true"/>
              <xsd:element name="Description" type="xsd:string" nillable="true"/>
            </xsd:sequence>
          </xsd:extension>
        </xsd:complexContent>
      </xsd:complexType>
    </xsd:element>
    <xsd:element name="lcf76f155ced4ddcb4097134ff3c332f" ma:index="24" nillable="true" ma:taxonomy="true" ma:internalName="lcf76f155ced4ddcb4097134ff3c332f" ma:taxonomyFieldName="MediaServiceAITags" ma:displayName="Image Tags" ma:readOnly="false" ma:fieldId="{5cf76f15-5ced-4ddc-b409-7134ff3c332f}" ma:taxonomyMulti="true" ma:sspId="e385fb40-52d4-4fae-9c5b-3e8ff8a5878e" ma:termSetId="09814cd3-568e-4e90-9814-8d621ff8fb84" ma:anchorId="00000000-0000-0000-0000-000000000000"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5" nillable="true" ma:displayName="Taxonomy Catch All Column" ma:hidden="true" ma:list="{3f6bfcbc-3db3-4ae6-bd76-326f0798ad28}" ma:internalName="TaxCatchAll"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_ip_UnifiedCompliancePolicyUIAction xmlns="http://schemas.microsoft.com/sharepoint/v3" xsi:nil="true"/>
    <Image xmlns="71af3243-3dd4-4a8d-8c0d-dd76da1f02a5">
      <Url xsi:nil="true"/>
      <Description xsi:nil="true"/>
    </Image>
    <_ip_UnifiedCompliancePolicyProperties xmlns="http://schemas.microsoft.com/sharepoint/v3" xsi:nil="true"/>
    <lcf76f155ced4ddcb4097134ff3c332f xmlns="71af3243-3dd4-4a8d-8c0d-dd76da1f02a5">
      <Terms xmlns="http://schemas.microsoft.com/office/infopath/2007/PartnerControls"/>
    </lcf76f155ced4ddcb4097134ff3c332f>
    <TaxCatchAll xmlns="230e9df3-be65-4c73-a93b-d1236ebd677e"/>
    <MediaServiceKeyPoints xmlns="71af3243-3dd4-4a8d-8c0d-dd76da1f02a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6052644-F409-493B-8E91-969D43897F2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AAFE2A1-77F8-441E-9B9F-DD61C354F4FE}">
  <ds:schemaRefs>
    <ds:schemaRef ds:uri="http://schemas.microsoft.com/office/2006/metadata/properties"/>
    <ds:schemaRef ds:uri="http://schemas.microsoft.com/office/infopath/2007/PartnerControls"/>
    <ds:schemaRef ds:uri="71af3243-3dd4-4a8d-8c0d-dd76da1f02a5"/>
    <ds:schemaRef ds:uri="http://schemas.microsoft.com/sharepoint/v3"/>
    <ds:schemaRef ds:uri="230e9df3-be65-4c73-a93b-d1236ebd677e"/>
  </ds:schemaRefs>
</ds:datastoreItem>
</file>

<file path=customXml/itemProps3.xml><?xml version="1.0" encoding="utf-8"?>
<ds:datastoreItem xmlns:ds="http://schemas.openxmlformats.org/officeDocument/2006/customXml" ds:itemID="{5CF4B188-9E41-4609-81DC-EA2587D009A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{5C00B661-28E6-40BB-8986-839114941C6F}tf00537603_win32</Template>
  <TotalTime>15656</TotalTime>
  <Words>6905</Words>
  <Application>Microsoft Office PowerPoint</Application>
  <PresentationFormat>Widescreen</PresentationFormat>
  <Paragraphs>890</Paragraphs>
  <Slides>126</Slides>
  <Notes>0</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126</vt:i4>
      </vt:variant>
    </vt:vector>
  </HeadingPairs>
  <TitlesOfParts>
    <vt:vector size="137" baseType="lpstr">
      <vt:lpstr>Arial</vt:lpstr>
      <vt:lpstr>Avenir Next LT Pro</vt:lpstr>
      <vt:lpstr>Calibri</vt:lpstr>
      <vt:lpstr>Georgia</vt:lpstr>
      <vt:lpstr>inherit</vt:lpstr>
      <vt:lpstr>Karla</vt:lpstr>
      <vt:lpstr>Merriweather</vt:lpstr>
      <vt:lpstr>Sabon Next LT</vt:lpstr>
      <vt:lpstr>Wingdings</vt:lpstr>
      <vt:lpstr>LuminousVTI</vt:lpstr>
      <vt:lpstr>1_LuminousVTI</vt:lpstr>
      <vt:lpstr>PowerPoint Presentation</vt:lpstr>
      <vt:lpstr>PowerPoint Presentation</vt:lpstr>
      <vt:lpstr>PowerPoint Presentation</vt:lpstr>
      <vt:lpstr>You Have Subscribed to  Level 2 60-Day Self-Care Heart Health and Wellness Reset</vt:lpstr>
      <vt:lpstr>PowerPoint Presentation</vt:lpstr>
      <vt:lpstr>Reset You Your Heart’s Health  and Wellbeing Module 1 through 4 Focus on  four types of Broken Hearts </vt:lpstr>
      <vt:lpstr>PowerPoint Presentation</vt:lpstr>
      <vt:lpstr>R &amp; R Self Care  Module 5: Identify Your Risk  </vt:lpstr>
      <vt:lpstr>Module 6 Master Class DISH4LIFE  </vt:lpstr>
      <vt:lpstr>PowerPoint Presentation</vt:lpstr>
      <vt:lpstr>PowerPoint Presentation</vt:lpstr>
      <vt:lpstr>PowerPoint Presentation</vt:lpstr>
      <vt:lpstr>PowerPoint Presentation</vt:lpstr>
      <vt:lpstr>PowerPoint Presentation</vt:lpstr>
      <vt:lpstr>Let’s Get Started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                                 </vt:lpstr>
      <vt:lpstr>                                 </vt:lpstr>
      <vt:lpstr>PowerPoint Presentation</vt:lpstr>
      <vt:lpstr>                                 </vt:lpstr>
      <vt:lpstr>                                 </vt:lpstr>
      <vt:lpstr>PowerPoint Presentation</vt:lpstr>
      <vt:lpstr>PowerPoint Presentation</vt:lpstr>
      <vt:lpstr>CON’T.</vt:lpstr>
      <vt:lpstr>CON’T.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Blood Chemistry Tutorial</vt:lpstr>
      <vt:lpstr>Customize Your Blueprint </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Dr. Elaine Reedy</dc:creator>
  <cp:lastModifiedBy>Dr. Elaine Reedy</cp:lastModifiedBy>
  <cp:revision>3</cp:revision>
  <dcterms:created xsi:type="dcterms:W3CDTF">2023-09-02T23:26:23Z</dcterms:created>
  <dcterms:modified xsi:type="dcterms:W3CDTF">2023-09-23T04:02:22Z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